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38"/>
  </p:notesMasterIdLst>
  <p:handoutMasterIdLst>
    <p:handoutMasterId r:id="rId139"/>
  </p:handoutMasterIdLst>
  <p:sldIdLst>
    <p:sldId id="306" r:id="rId5"/>
    <p:sldId id="308" r:id="rId6"/>
    <p:sldId id="445" r:id="rId7"/>
    <p:sldId id="446" r:id="rId8"/>
    <p:sldId id="438" r:id="rId9"/>
    <p:sldId id="321" r:id="rId10"/>
    <p:sldId id="322" r:id="rId11"/>
    <p:sldId id="325" r:id="rId12"/>
    <p:sldId id="323" r:id="rId13"/>
    <p:sldId id="324" r:id="rId14"/>
    <p:sldId id="326" r:id="rId15"/>
    <p:sldId id="327" r:id="rId16"/>
    <p:sldId id="309" r:id="rId17"/>
    <p:sldId id="338" r:id="rId18"/>
    <p:sldId id="425" r:id="rId19"/>
    <p:sldId id="294" r:id="rId20"/>
    <p:sldId id="315" r:id="rId21"/>
    <p:sldId id="316" r:id="rId22"/>
    <p:sldId id="328" r:id="rId23"/>
    <p:sldId id="314" r:id="rId24"/>
    <p:sldId id="421" r:id="rId25"/>
    <p:sldId id="422" r:id="rId26"/>
    <p:sldId id="423" r:id="rId27"/>
    <p:sldId id="424" r:id="rId28"/>
    <p:sldId id="317" r:id="rId29"/>
    <p:sldId id="318" r:id="rId30"/>
    <p:sldId id="319" r:id="rId31"/>
    <p:sldId id="320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32" r:id="rId40"/>
    <p:sldId id="346" r:id="rId41"/>
    <p:sldId id="347" r:id="rId42"/>
    <p:sldId id="348" r:id="rId43"/>
    <p:sldId id="349" r:id="rId44"/>
    <p:sldId id="350" r:id="rId45"/>
    <p:sldId id="351" r:id="rId46"/>
    <p:sldId id="352" r:id="rId47"/>
    <p:sldId id="353" r:id="rId48"/>
    <p:sldId id="354" r:id="rId49"/>
    <p:sldId id="355" r:id="rId50"/>
    <p:sldId id="356" r:id="rId51"/>
    <p:sldId id="357" r:id="rId52"/>
    <p:sldId id="358" r:id="rId53"/>
    <p:sldId id="359" r:id="rId54"/>
    <p:sldId id="360" r:id="rId55"/>
    <p:sldId id="361" r:id="rId56"/>
    <p:sldId id="362" r:id="rId57"/>
    <p:sldId id="363" r:id="rId58"/>
    <p:sldId id="385" r:id="rId59"/>
    <p:sldId id="386" r:id="rId60"/>
    <p:sldId id="329" r:id="rId61"/>
    <p:sldId id="437" r:id="rId62"/>
    <p:sldId id="364" r:id="rId63"/>
    <p:sldId id="387" r:id="rId64"/>
    <p:sldId id="371" r:id="rId65"/>
    <p:sldId id="388" r:id="rId66"/>
    <p:sldId id="389" r:id="rId67"/>
    <p:sldId id="378" r:id="rId68"/>
    <p:sldId id="390" r:id="rId69"/>
    <p:sldId id="391" r:id="rId70"/>
    <p:sldId id="392" r:id="rId71"/>
    <p:sldId id="330" r:id="rId72"/>
    <p:sldId id="439" r:id="rId73"/>
    <p:sldId id="440" r:id="rId74"/>
    <p:sldId id="365" r:id="rId75"/>
    <p:sldId id="393" r:id="rId76"/>
    <p:sldId id="394" r:id="rId77"/>
    <p:sldId id="372" r:id="rId78"/>
    <p:sldId id="395" r:id="rId79"/>
    <p:sldId id="396" r:id="rId80"/>
    <p:sldId id="397" r:id="rId81"/>
    <p:sldId id="398" r:id="rId82"/>
    <p:sldId id="379" r:id="rId83"/>
    <p:sldId id="399" r:id="rId84"/>
    <p:sldId id="400" r:id="rId85"/>
    <p:sldId id="401" r:id="rId86"/>
    <p:sldId id="402" r:id="rId87"/>
    <p:sldId id="403" r:id="rId88"/>
    <p:sldId id="333" r:id="rId89"/>
    <p:sldId id="426" r:id="rId90"/>
    <p:sldId id="427" r:id="rId91"/>
    <p:sldId id="428" r:id="rId92"/>
    <p:sldId id="429" r:id="rId93"/>
    <p:sldId id="430" r:id="rId94"/>
    <p:sldId id="431" r:id="rId95"/>
    <p:sldId id="432" r:id="rId96"/>
    <p:sldId id="433" r:id="rId97"/>
    <p:sldId id="434" r:id="rId98"/>
    <p:sldId id="435" r:id="rId99"/>
    <p:sldId id="436" r:id="rId100"/>
    <p:sldId id="366" r:id="rId101"/>
    <p:sldId id="407" r:id="rId102"/>
    <p:sldId id="408" r:id="rId103"/>
    <p:sldId id="373" r:id="rId104"/>
    <p:sldId id="409" r:id="rId105"/>
    <p:sldId id="410" r:id="rId106"/>
    <p:sldId id="411" r:id="rId107"/>
    <p:sldId id="412" r:id="rId108"/>
    <p:sldId id="380" r:id="rId109"/>
    <p:sldId id="404" r:id="rId110"/>
    <p:sldId id="413" r:id="rId111"/>
    <p:sldId id="405" r:id="rId112"/>
    <p:sldId id="414" r:id="rId113"/>
    <p:sldId id="415" r:id="rId114"/>
    <p:sldId id="416" r:id="rId115"/>
    <p:sldId id="406" r:id="rId116"/>
    <p:sldId id="334" r:id="rId117"/>
    <p:sldId id="441" r:id="rId118"/>
    <p:sldId id="442" r:id="rId119"/>
    <p:sldId id="367" r:id="rId120"/>
    <p:sldId id="374" r:id="rId121"/>
    <p:sldId id="381" r:id="rId122"/>
    <p:sldId id="443" r:id="rId123"/>
    <p:sldId id="444" r:id="rId124"/>
    <p:sldId id="335" r:id="rId125"/>
    <p:sldId id="368" r:id="rId126"/>
    <p:sldId id="375" r:id="rId127"/>
    <p:sldId id="382" r:id="rId128"/>
    <p:sldId id="337" r:id="rId129"/>
    <p:sldId id="370" r:id="rId130"/>
    <p:sldId id="377" r:id="rId131"/>
    <p:sldId id="384" r:id="rId132"/>
    <p:sldId id="417" r:id="rId133"/>
    <p:sldId id="420" r:id="rId134"/>
    <p:sldId id="418" r:id="rId135"/>
    <p:sldId id="419" r:id="rId136"/>
    <p:sldId id="312" r:id="rId137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850" y="77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microsoft.com/office/2018/10/relationships/authors" Target="author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7B86346-59A2-4282-9A64-05524C79D8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1D54C-AFC8-47F5-B030-A8ED60D088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36B27D-C1ED-4C55-9062-2279210E96ED}" type="datetime1">
              <a:rPr lang="en-GB" smtClean="0"/>
              <a:t>10/05/2025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D8396-DC49-433C-84C0-BD573781E57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06B3-9442-49D9-BE03-080DCCEA19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5AD26-F754-4E27-9D95-B069583ABB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084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1EAF8-BEF3-4EDD-99CF-6435314FE1C9}" type="datetime1">
              <a:rPr lang="en-GB" smtClean="0"/>
              <a:pPr/>
              <a:t>10/05/2025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62726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E94AD-1B90-9AE1-BF50-FA30AE20F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A8A55-4995-D6AC-DACC-B1753F9609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B153AE-1033-EE8D-D6E9-70E984FBA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D2C237-19A2-8D1A-70F6-D37403CBE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615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04734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08168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126DEB-9108-4AB1-9EE4-AF67E7B00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912DA4-C74F-2420-0649-AAB01A378E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D5118C-FBCF-236A-6741-E3C61431EB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8A73B-9E44-2713-44C5-E01523B40E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1995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279BF-5016-8A2C-FD5E-C64238432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EC9D75-08AA-EADE-54EA-0AD1E133D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8C580-515C-882D-E94B-7964A8945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43A0F-59C9-F606-C6EE-B308B05B88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4180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BBE78-4D16-BBC5-5D5E-364D41504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F1972-72F7-5741-2CCF-9C448ED9E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65CB9-6B35-6B9D-A139-F634002D3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42CCA2-98DC-88F8-0D78-397BF7053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660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2CCCE-6A8F-5180-5983-EEEDD0A99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82A9E-909F-C494-D649-76DBBE9B7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4A561F-E7E0-B871-3D38-DD1F527B6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A8C4D-27B2-A138-2AF4-068553EBD9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9325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E30CA-F131-2D65-A5D4-31945536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871AC7-A50A-39B0-383E-7668912CF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B7FF6B-EC08-5870-4358-8A67120880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3026E-41B4-F506-E36D-F3E3162B87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48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30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94552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31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00092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160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34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51733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CF8EB-80A3-FB08-279B-3AFD22841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D73FB8-2749-09E1-5B23-87CDC707B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53F712-8F92-1B71-4E54-AEA02A00A3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7617B-3C25-2EE4-7447-831AA454E5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35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82972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36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89599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0CF3D-CEC4-C3CF-AB73-7A9EBD208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B6152-0834-F5DA-D902-CD8771D456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5D011-CEA9-6052-EA94-EF4DAE2525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07123-8251-CEDE-F160-EEA3C60EA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37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63357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ACF76-E6BD-3428-6D57-6DDF37F8A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6BBEB-A559-2573-0692-4FCD780905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F1F7E8-6565-6C18-51E8-1C29FA239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F12F71-D655-D3BD-1204-B9CC9934E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38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23802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1CDBB-F692-D04A-60E4-A566D7EAE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9C8C4-E2B5-4EE4-C35B-2F610FFE0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5B2F78-9D15-F90D-EF95-B9E4442D0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31E69-B11A-9DDF-494E-8CE24671E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39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0870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BE469-7AF9-CE25-7B2A-7DDC7EF4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548350-DB65-2188-BDC8-9FB581750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F649C4-996D-B608-1A8E-6398FACD6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ADB59-C590-E953-8BB9-0AF38A2DF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40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44282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D2C7D-8652-F9C5-C3DB-D1A73B203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90AF63-032F-41A7-E919-700BFCE3A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7278D-1799-934F-8AE1-8D3F53D50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E5ECD-A1D7-A6A8-D2C6-D5003A4B45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41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596399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56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70880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CA7E0-F919-9B8B-B314-8CE46D2CE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0B076E-4D04-5309-2514-F74EC5528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EEE100-82C1-6149-C35F-142CFF225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B5799-73A5-E438-B463-AD9DD3E5C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133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FB594-72D5-EFAA-88E0-157E0C4A4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836935-E40A-2D49-6129-22B4479D5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51FFA0-9D3C-BC4B-01FE-0E3B6878B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ACEA1-5ACB-BF9C-AB8C-9074B0E345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09432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0B4EC-5311-E29F-58E9-A23AF1854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A8FC8-DD82-5CDD-0DC8-727B1DD0EE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DC98D4-B4C1-4B60-9627-1B2B3DC29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3179B-58B7-22A8-1D99-2B0226340F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317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385B0-D1B6-4435-7369-6B72ED71D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2A93C-B7C3-F08B-3C26-D6C6EDAEEE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DB80A6-56FB-2ADA-F82D-895B83D1C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E9652-8E1A-E884-0A8F-5701E9C9E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37505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FB951-5E65-9A05-4D2D-69A79EE52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D2185-9786-A421-D2B6-60D9251AC3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AE20D0-67CA-86FD-0666-F68B12D63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F26669-348F-BA82-C86D-03328893F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9357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noProof="0" smtClean="0"/>
              <a:t>114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3499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5A3A1-4200-F1B7-9859-9A00E07D8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8726E-50E1-F580-2990-012C4285B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742720-6C27-4556-DF6E-5C92986332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04BA6-CDEE-3C1C-6B2F-E1678F785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9686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8DA40-B696-4BED-2170-E2ADC275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FE962-12D4-2872-522B-9B299A16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66C79D-202D-0870-509D-24F3985808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411E9-5F5B-D303-DDAA-68F768B115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0721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20EC0-4D90-8CD5-29AA-91FDB2468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0B00F9-1EDA-9B03-9260-2D4FBA04F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B665FA-690F-5AE9-E0EB-94028A014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B8E57-08AD-123B-C4A4-C0E55FCABB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647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507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95C9B-937C-91F4-1167-26F8975BB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C0E72-194F-7769-33A6-1A2623D5B6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43EAA4-D34D-CE23-BF3F-100AFA109D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EB05E-5222-1965-3072-6586AE5E4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1462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77886-1457-63A1-93C1-B96E73F45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847DAA-22CE-1340-476C-016FE4FA1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A0323D-97E7-E4FD-431B-203010AAF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44F951-A168-6917-2886-6F7700A0B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4803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A8EA7-4364-7E2C-A707-B88399A9D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0AAA3-C2EA-E0B1-226F-CD33262E5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6218C-6B42-686D-FF12-D328A558E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CA5045-80E9-1C6B-9B58-649E83C35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27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9FE5A-EEAF-4A19-2A5C-E041194E2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658498-78A2-48D9-E3F5-B73F65E3B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0C973C-CB00-95CA-A74B-13716C90CE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F4B6F-D6E8-5620-E33C-E7962F613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0551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97DBE-B5D0-419F-E8F9-DEA548677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EAD8BC-F78A-E74D-A4A1-800503BEB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F75B2A-816D-578D-F15F-AD3BF8793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1D654-82CA-B54C-814A-BDA4C9E674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339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7518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noProof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6.png"/><Relationship Id="rId4" Type="http://schemas.openxmlformats.org/officeDocument/2006/relationships/image" Target="../media/image295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2.png"/><Relationship Id="rId4" Type="http://schemas.openxmlformats.org/officeDocument/2006/relationships/image" Target="../media/image32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6.png"/><Relationship Id="rId4" Type="http://schemas.openxmlformats.org/officeDocument/2006/relationships/image" Target="../media/image32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3.png"/><Relationship Id="rId4" Type="http://schemas.openxmlformats.org/officeDocument/2006/relationships/image" Target="../media/image342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jpg"/><Relationship Id="rId2" Type="http://schemas.openxmlformats.org/officeDocument/2006/relationships/image" Target="../media/image348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4.png"/><Relationship Id="rId5" Type="http://schemas.openxmlformats.org/officeDocument/2006/relationships/image" Target="../media/image353.png"/><Relationship Id="rId4" Type="http://schemas.openxmlformats.org/officeDocument/2006/relationships/image" Target="../media/image3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9.png"/><Relationship Id="rId4" Type="http://schemas.openxmlformats.org/officeDocument/2006/relationships/image" Target="../media/image278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sz="5400" spc="400" dirty="0">
                <a:solidFill>
                  <a:schemeClr val="bg1"/>
                </a:solidFill>
              </a:rPr>
              <a:t>Internet Programming Project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3876056"/>
            <a:ext cx="6272784" cy="2843783"/>
          </a:xfrm>
        </p:spPr>
        <p:txBody>
          <a:bodyPr rtlCol="0">
            <a:noAutofit/>
          </a:bodyPr>
          <a:lstStyle/>
          <a:p>
            <a:pPr algn="l" rtl="0"/>
            <a:r>
              <a:rPr lang="en-GB" b="1" dirty="0">
                <a:solidFill>
                  <a:schemeClr val="tx1"/>
                </a:solidFill>
              </a:rPr>
              <a:t>Team 16:</a:t>
            </a:r>
          </a:p>
          <a:p>
            <a:pPr algn="l" rtl="0"/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Ali Tarek </a:t>
            </a:r>
            <a:r>
              <a:rPr lang="en-GB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Adbelmonim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  21P0123</a:t>
            </a:r>
          </a:p>
          <a:p>
            <a:pPr algn="l" rtl="0"/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Mohamed Mostafa Mamdouh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21P0244</a:t>
            </a:r>
            <a:endParaRPr lang="en-GB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l" rtl="0"/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Tsneam Ahmed Eliwa Zky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    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21P0284</a:t>
            </a:r>
          </a:p>
          <a:p>
            <a:pPr algn="l" rtl="0"/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Shahd Ashraf Mahmoud           2100480</a:t>
            </a:r>
          </a:p>
          <a:p>
            <a:pPr algn="l" rtl="0"/>
            <a:r>
              <a:rPr lang="en-GB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Zeynat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Haytham Farouk </a:t>
            </a:r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         </a:t>
            </a:r>
            <a:r>
              <a:rPr lang="en-GB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2100588</a:t>
            </a:r>
          </a:p>
          <a:p>
            <a:pPr algn="l" rtl="0"/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Omar Khaled Essam                21P0178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F0B064-A94D-8B69-731E-527145CF396B}"/>
              </a:ext>
            </a:extLst>
          </p:cNvPr>
          <p:cNvSpPr txBox="1"/>
          <p:nvPr/>
        </p:nvSpPr>
        <p:spPr>
          <a:xfrm>
            <a:off x="1485609" y="557373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Presented To:</a:t>
            </a:r>
            <a:br>
              <a:rPr lang="en-US" dirty="0"/>
            </a:br>
            <a:r>
              <a:rPr lang="en-US" dirty="0"/>
              <a:t>	Eng Verena Nashaat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Dr.Dina</a:t>
            </a:r>
            <a:r>
              <a:rPr lang="en-US" dirty="0"/>
              <a:t> Mohamed</a:t>
            </a:r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5AA8A-C8E5-57C1-9E21-01DEE7535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E9E725B-19FA-5DEF-4423-F71A342C7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10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D533E7-B711-444A-4D30-1C400620F42B}"/>
              </a:ext>
            </a:extLst>
          </p:cNvPr>
          <p:cNvSpPr txBox="1"/>
          <p:nvPr/>
        </p:nvSpPr>
        <p:spPr>
          <a:xfrm>
            <a:off x="3530278" y="170146"/>
            <a:ext cx="48034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CSS for Login/Signup Pages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74D2A-9B13-11A0-2E11-69620E89FE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533"/>
          <a:stretch/>
        </p:blipFill>
        <p:spPr>
          <a:xfrm>
            <a:off x="57871" y="1205673"/>
            <a:ext cx="4194627" cy="22053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716D26-8432-B018-AAF7-41017574460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93" b="1917"/>
          <a:stretch/>
        </p:blipFill>
        <p:spPr>
          <a:xfrm>
            <a:off x="4386805" y="1227012"/>
            <a:ext cx="3796496" cy="2184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9C21E4-3063-57DB-882E-C802E68200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73" r="3612" b="5182"/>
          <a:stretch/>
        </p:blipFill>
        <p:spPr>
          <a:xfrm>
            <a:off x="8333772" y="1227012"/>
            <a:ext cx="3796496" cy="21840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E5FE16-DD16-7AED-75B4-2C36240A6B7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06" b="7437"/>
          <a:stretch/>
        </p:blipFill>
        <p:spPr>
          <a:xfrm>
            <a:off x="58840" y="3703900"/>
            <a:ext cx="4089488" cy="2184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483D22-2752-C22E-5BDE-A8EB7EC989E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506" b="7437"/>
          <a:stretch/>
        </p:blipFill>
        <p:spPr>
          <a:xfrm>
            <a:off x="4179428" y="3703900"/>
            <a:ext cx="4089488" cy="218400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1D1B3E8-DE5D-B3E4-5474-478AEF72DA2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07" r="6364" b="7437"/>
          <a:stretch/>
        </p:blipFill>
        <p:spPr>
          <a:xfrm>
            <a:off x="8310625" y="3703900"/>
            <a:ext cx="3822536" cy="21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6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8691C-1973-0578-0F43-205260638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3C52F1-A0CC-FD98-5D5D-B27EFA8B8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100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580EA7-1D3D-2CFE-06AE-FE8B616CEAF4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CSS for About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CE1854-4798-0766-96B0-7CC05FA7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4" y="1194098"/>
            <a:ext cx="5048923" cy="2840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06BC4E-32A2-7314-3FF9-84D8D045B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5" y="1194097"/>
            <a:ext cx="5048922" cy="28400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7C496C-FB11-D678-95A3-233113F8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765" y="4034116"/>
            <a:ext cx="5048922" cy="28400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77352A-800C-164B-C08E-7AFC84003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2165" y="4034116"/>
            <a:ext cx="5048923" cy="284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88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6C6A8-57E8-AE8F-6EE0-34F184959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101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8B75E8-A195-4B61-05B2-AF9032C66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87" y="653527"/>
            <a:ext cx="4934174" cy="27754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51F8AF-273F-503F-62A8-BEF783340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626" y="653527"/>
            <a:ext cx="4934174" cy="27754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DAB679-BDAB-1E2B-C9E4-110B5CE4D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887" y="3580877"/>
            <a:ext cx="4934174" cy="27754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FFB31F-E58E-89D7-CCC5-557BB81D5F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626" y="3580877"/>
            <a:ext cx="4934174" cy="277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1212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5AE68-1BCF-E1DF-3E60-DE43C2A5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102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E8E98D-0D74-4B45-A98B-E34F48897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95" y="542589"/>
            <a:ext cx="5131398" cy="2886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E7420-DA37-525E-63B3-5101F80F5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558" y="542589"/>
            <a:ext cx="5131398" cy="28864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16F47-5E8A-7378-A90F-9769A88AF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95" y="3652501"/>
            <a:ext cx="5131398" cy="28864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2AB097-AD0C-50E1-7EF4-CD6F135B94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558" y="3652500"/>
            <a:ext cx="5131398" cy="28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6508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2F402E-7195-439C-D2FE-9B4EEF23A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103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6FC21-7E7D-DA13-2ED7-0E50F5F68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824" y="739588"/>
            <a:ext cx="4781176" cy="26894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4A797-D048-9169-AC4B-EDB4AB36C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012" y="739588"/>
            <a:ext cx="4781176" cy="26894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C7E687-12B4-4651-F915-987AD2F6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824" y="3666938"/>
            <a:ext cx="4781176" cy="26894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C5214-22B8-08CC-FDA6-DDCA1236D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011" y="3666938"/>
            <a:ext cx="4781177" cy="268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1444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9B6ED-6691-0776-C568-E8B9A69C4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104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5D7541-BBE0-F50A-0C32-5719DC06B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543" y="1733107"/>
            <a:ext cx="5481675" cy="30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55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7A9B8-57D1-F347-D764-ABFBDF7C4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EC15C-8DC6-431E-031A-2DFA22F20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105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C1923-1871-BC7C-F4D8-87D33C0EAF29}"/>
              </a:ext>
            </a:extLst>
          </p:cNvPr>
          <p:cNvSpPr txBox="1"/>
          <p:nvPr/>
        </p:nvSpPr>
        <p:spPr>
          <a:xfrm>
            <a:off x="3751384" y="269629"/>
            <a:ext cx="468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JS for About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72D281-C6A8-7228-B070-75D587B0E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5465" y="1881963"/>
            <a:ext cx="5901070" cy="331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31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94A96-6F01-9228-9A99-D23ABAEA3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B49EC-B01F-2BD0-C4E3-B784CCBB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106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03980-ACE5-97D9-55FC-E6813A5A76C7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HTML for Contact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3B66F-865E-F2EF-BDB0-4C8AE17E2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8" y="1212109"/>
            <a:ext cx="5550195" cy="31219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4845F5-4586-3014-BA9C-ECDDCEC6D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758" y="1212109"/>
            <a:ext cx="5550195" cy="31219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2738E7-6145-543D-ED38-66BB92C30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9" y="4334094"/>
            <a:ext cx="4486944" cy="25239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A80D005-3A86-F5BC-2650-7E86322B7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383" y="4334094"/>
            <a:ext cx="4486944" cy="25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493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928A2-DF47-2FC2-B893-31CABBAEC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107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3CA549-66EA-8216-50FF-F0C42EE31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98" y="579474"/>
            <a:ext cx="5065824" cy="28495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8446C-C7B5-BBB9-DEFD-BF52B3293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5982" y="579474"/>
            <a:ext cx="5065824" cy="28495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C686A0-D651-7CD7-A923-A4086B5C3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176" y="3689386"/>
            <a:ext cx="5065824" cy="2849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3E66AA-B95E-20B0-8CE2-575B0C143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5982" y="3689386"/>
            <a:ext cx="5065824" cy="284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949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AAD85-6299-540D-345E-6ADAAAAB9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6C286-7B0B-4545-25B2-0BFD81B2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108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6C8AB-8B9B-C20A-16B8-23A52387CA3D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CSS for Contact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F45AB2-FD97-8EF4-5773-80E3DCFF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75" y="1052623"/>
            <a:ext cx="4763385" cy="2679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0CD75B-1C81-BF0E-D25C-17A80B36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5000"/>
          <a:stretch/>
        </p:blipFill>
        <p:spPr>
          <a:xfrm>
            <a:off x="7329921" y="1052623"/>
            <a:ext cx="3572540" cy="26794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20555-0405-917F-4836-4A09FBF3C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74" y="4042071"/>
            <a:ext cx="4763385" cy="26794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4D9AD4-94D6-52FA-FD96-71A763D9B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7661" y="4071975"/>
            <a:ext cx="4657060" cy="261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062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7AE91-A019-AE39-54B2-AAE41239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109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004FC-105B-12D2-343F-E4EA965E2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1" y="754912"/>
            <a:ext cx="5401340" cy="3038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3E3919-50BB-5840-7832-968E43B5C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348" y="754912"/>
            <a:ext cx="5401340" cy="3038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313268-AC45-8394-AFB4-984E7114B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051" y="3819746"/>
            <a:ext cx="5401340" cy="3038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1E247B-DD3F-8D95-5880-EE0BE8D9B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5348" y="3819746"/>
            <a:ext cx="5401340" cy="30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84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8F1A9-6A52-18BA-2793-7DD5AC60E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CBBAE0E-F317-CA5B-F8DD-661D2CBC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11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9BB542-9FA7-BCA9-ECBB-5732287EC1D0}"/>
              </a:ext>
            </a:extLst>
          </p:cNvPr>
          <p:cNvSpPr txBox="1"/>
          <p:nvPr/>
        </p:nvSpPr>
        <p:spPr>
          <a:xfrm>
            <a:off x="3530278" y="170146"/>
            <a:ext cx="48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JS for 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5BCB7-2AC4-AE12-C84D-39FAE73B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879" b="6948"/>
          <a:stretch/>
        </p:blipFill>
        <p:spPr>
          <a:xfrm>
            <a:off x="827669" y="1315844"/>
            <a:ext cx="3678739" cy="2113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8F6EBD-08F9-7C16-3BD7-13313D08A6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51" b="6948"/>
          <a:stretch/>
        </p:blipFill>
        <p:spPr>
          <a:xfrm>
            <a:off x="4568998" y="1315844"/>
            <a:ext cx="3732361" cy="21131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15E039-1135-C3E7-F707-05AF8DC8D9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551" b="6948"/>
          <a:stretch/>
        </p:blipFill>
        <p:spPr>
          <a:xfrm>
            <a:off x="8333772" y="1315844"/>
            <a:ext cx="3732361" cy="21131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5690EE-CF96-2703-A826-1D7B07C8D3B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879" b="6948"/>
          <a:stretch/>
        </p:blipFill>
        <p:spPr>
          <a:xfrm>
            <a:off x="733885" y="4211730"/>
            <a:ext cx="3678737" cy="21131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C79E1A-48AC-436D-1E7E-4CC1358EAA0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8880" b="6948"/>
          <a:stretch/>
        </p:blipFill>
        <p:spPr>
          <a:xfrm>
            <a:off x="4560279" y="4211729"/>
            <a:ext cx="3678736" cy="21131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482379-3685-4987-914C-D2C0BB08995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8879" b="6948"/>
          <a:stretch/>
        </p:blipFill>
        <p:spPr>
          <a:xfrm>
            <a:off x="8383666" y="4211729"/>
            <a:ext cx="3678737" cy="211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950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E0117-E70F-608F-8100-FA672C1BC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110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59BCC4-6951-620C-228E-2902BFB57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18" y="568842"/>
            <a:ext cx="5084725" cy="2860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D7924-EB55-027F-FE44-377C2B07F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921" y="568842"/>
            <a:ext cx="5084725" cy="28601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9A04A3-37AD-8138-5357-C60996A6E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636" y="3763814"/>
            <a:ext cx="4933507" cy="27750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7DBF75-2609-6D69-568D-0D651CC22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920" y="3763814"/>
            <a:ext cx="5084725" cy="28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246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26342-4DF4-3359-E7F4-590C3E85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111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CBDC69-F5CE-84FE-C976-9FBAB856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32" y="467833"/>
            <a:ext cx="5481675" cy="30834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19F30-4496-9D0A-990B-9D508B1EC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493" y="467833"/>
            <a:ext cx="5481675" cy="3083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A8FDEB-F952-7263-7C37-EC150931E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32" y="3551275"/>
            <a:ext cx="5481675" cy="30834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AB08EB-7B2D-C744-976A-501D6D0A2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493" y="3638033"/>
            <a:ext cx="5481675" cy="308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748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268A3-D742-A247-0A3B-5234972D2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F0159-5246-4AF8-5B37-25C0622D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112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9E72E2-A25A-CE28-3A0C-92BA9322504B}"/>
              </a:ext>
            </a:extLst>
          </p:cNvPr>
          <p:cNvSpPr txBox="1"/>
          <p:nvPr/>
        </p:nvSpPr>
        <p:spPr>
          <a:xfrm>
            <a:off x="3751384" y="269629"/>
            <a:ext cx="468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JS for Contact Us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9D4BD-DC8C-24B8-BA49-0AD642157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805" y="1212111"/>
            <a:ext cx="4234121" cy="2381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D81F31-2754-23C4-3D8F-FA9CF861C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555" y="1212111"/>
            <a:ext cx="4234121" cy="2381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4C0842-8561-A7C1-00F6-E17CD9D53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805" y="4061637"/>
            <a:ext cx="4234121" cy="23816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C13493-01FA-9EB3-E429-0C738868C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554" y="4061637"/>
            <a:ext cx="4234121" cy="238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991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0654E0-50C2-592D-6CE5-8C6BA9C12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FE4F-94A2-B3EC-6E3E-183392E66E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Topic seven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FA227A-255B-C456-C9F8-8A08BF7A1C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Product Details</a:t>
            </a:r>
            <a:endParaRPr lang="en-GB" sz="2000" dirty="0">
              <a:solidFill>
                <a:schemeClr val="bg1"/>
              </a:solidFill>
            </a:endParaRP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919633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E10982-3769-756C-B1A0-E362579F3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11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D03ED83-65A0-D41A-2BBE-B7F235039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114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897906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21B4EE-93D6-0A37-604F-FA8021786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614" r="1971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67ED90A-CFD9-6F5F-40C3-A918F5DEF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135978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55811-F1C3-06ED-3654-2D8FD86C5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5266D-931F-8BF3-BE89-B8A537262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116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33B20-9061-6F66-60A7-EC0BD871C3F5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HTML for Product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04D9B7-651D-001A-7B88-D100BC043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9" y="1265890"/>
            <a:ext cx="4138246" cy="2327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8CF882-FDED-9111-3494-C00DBFCAB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217" y="1265889"/>
            <a:ext cx="4138245" cy="2327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DA7306-EABA-C50E-D5E0-6D33E9C28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9" y="4028585"/>
            <a:ext cx="4138245" cy="2327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27BF1D-CE02-EBDC-188F-C00656D96D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216" y="4028585"/>
            <a:ext cx="4138245" cy="23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459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12376-7A5D-EB6F-AA55-567D4F662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B7189-C360-026E-905B-F3B2C765D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117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89C144-B613-CDD1-2E8B-6CF7BB1E53B8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CSS for Product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868C82-EAFF-166A-58A1-17B4490E7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9" y="1207008"/>
            <a:ext cx="5288619" cy="2974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501160-B064-B6AF-5DF9-4B3D00EDC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91" y="1207008"/>
            <a:ext cx="5288619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5549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996A0-C6DF-FF3B-364E-3E5C53096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D2658-5072-3819-B2A5-DAEF4D1F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118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FA782-9FD3-1F16-D0D9-FA03186F7637}"/>
              </a:ext>
            </a:extLst>
          </p:cNvPr>
          <p:cNvSpPr txBox="1"/>
          <p:nvPr/>
        </p:nvSpPr>
        <p:spPr>
          <a:xfrm>
            <a:off x="3751384" y="269629"/>
            <a:ext cx="468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JS for Products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12F845-218A-61CB-2077-9B0093B82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1160584"/>
            <a:ext cx="4888523" cy="2749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746F31-5D6A-3D3B-949E-EB27C4EB5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84" y="1160584"/>
            <a:ext cx="4888523" cy="2749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868368-FE62-65B2-C5F8-0D1195C04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07" y="4108206"/>
            <a:ext cx="4888523" cy="2749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BD0592-5FCF-7C23-E188-CB73C5761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383" y="4108206"/>
            <a:ext cx="4888523" cy="27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653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B7C74-E498-381F-1C1C-F6DAFB607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14CB0-B2FC-A94F-533B-2266B762CF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Topic </a:t>
            </a:r>
            <a:r>
              <a:rPr lang="en-GB" spc="400" dirty="0">
                <a:latin typeface="+mn-lt"/>
              </a:rPr>
              <a:t>Eight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FBC3A6-25B7-4AF1-06F1-5FE5C8F8DD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Re</a:t>
            </a:r>
            <a:r>
              <a:rPr lang="en-GB" dirty="0"/>
              <a:t>views</a:t>
            </a:r>
            <a:endParaRPr lang="en-GB" sz="2000" dirty="0">
              <a:solidFill>
                <a:schemeClr val="bg1"/>
              </a:solidFill>
            </a:endParaRP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1778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41F4B-5F7C-B687-6A1F-060498920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BB661B6-97D2-70C8-DC91-FA084AC9C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12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1B07A0-4A72-E07D-1C0B-87811AD7694E}"/>
              </a:ext>
            </a:extLst>
          </p:cNvPr>
          <p:cNvSpPr txBox="1"/>
          <p:nvPr/>
        </p:nvSpPr>
        <p:spPr>
          <a:xfrm>
            <a:off x="3530278" y="170146"/>
            <a:ext cx="48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JS for Signup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C1D39-63C3-D241-A865-32AE1F9F5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23" y="1019908"/>
            <a:ext cx="4282829" cy="2409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2A7F68-C833-F301-C8B1-FF35354DB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050" y="1019908"/>
            <a:ext cx="4282830" cy="24090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D2C039-ABB6-D7ED-330F-9735F15AF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23" y="3947258"/>
            <a:ext cx="4282830" cy="24090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6B6B3F-505E-BCA6-0B52-FAAD334012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3050" y="3947258"/>
            <a:ext cx="4282830" cy="24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846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D0DCDF-C76C-B190-40D1-C9B5990C28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13" y="887141"/>
            <a:ext cx="11234737" cy="5083719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E95F22F-77A8-6AD7-272F-F2EB82B38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120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070845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DAE24-33E3-4A8D-BAB8-E451864FF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83A54-C217-9E67-2766-2AB583C4D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Topic </a:t>
            </a:r>
            <a:r>
              <a:rPr lang="en-GB" spc="400" dirty="0">
                <a:latin typeface="+mn-lt"/>
              </a:rPr>
              <a:t>Nine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68544A-3FDF-98E3-5AC1-0A81D9EBE8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Admin </a:t>
            </a:r>
            <a:r>
              <a:rPr lang="en-GB" dirty="0" err="1"/>
              <a:t>Registeration</a:t>
            </a:r>
            <a:endParaRPr lang="en-GB" sz="2000" dirty="0">
              <a:solidFill>
                <a:schemeClr val="bg1"/>
              </a:solidFill>
            </a:endParaRP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495688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26873-B149-04C5-F64A-9B41811D1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F24B5-B725-9E47-C727-3B1BD251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122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FB5B3-378D-561A-E530-8C876CACB450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HTML for Admin </a:t>
            </a:r>
            <a:r>
              <a:rPr lang="en-GB" sz="3200" dirty="0" err="1"/>
              <a:t>Registeration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1EB125-6719-5F23-0EEC-E627CD69A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61" y="1244009"/>
            <a:ext cx="5273749" cy="2966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298CA8-29FE-3009-EF3B-D45DD8B62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493" y="1244009"/>
            <a:ext cx="5273749" cy="29664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1F18DA-DEEE-1F7E-0A21-493196F49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26" y="4210493"/>
            <a:ext cx="5273749" cy="264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3603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154C9-DB9E-C892-6448-3F957542A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26E73-026B-CF28-F012-D84E34CE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123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900797-9B9C-EE23-1257-C813C8CEF7E5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CSS for Admin </a:t>
            </a:r>
            <a:r>
              <a:rPr lang="en-GB" sz="3200" dirty="0" err="1"/>
              <a:t>Registeration</a:t>
            </a:r>
            <a:endParaRPr lang="en-GB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3C9DC0-B526-4ACE-3C6D-60C3D4246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33" y="1609171"/>
            <a:ext cx="5475178" cy="30797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03213-FEB4-4A7A-5D29-AA1FC0914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867" y="1609171"/>
            <a:ext cx="5475179" cy="30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302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011BB-525B-5BDF-38F2-6CC116804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D9E6F-E020-3CCB-46D2-8BAEDD3E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124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3D4234-F6DE-1C4A-F49B-53A0CC057064}"/>
              </a:ext>
            </a:extLst>
          </p:cNvPr>
          <p:cNvSpPr txBox="1"/>
          <p:nvPr/>
        </p:nvSpPr>
        <p:spPr>
          <a:xfrm>
            <a:off x="3751384" y="269629"/>
            <a:ext cx="468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JS for Products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EB314B-1EE1-3AFB-4704-2D8901C19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356" y="1286540"/>
            <a:ext cx="5178056" cy="2912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B9E1B-6CE3-A8F8-8418-2FD52E0D2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26" y="1286540"/>
            <a:ext cx="5178058" cy="29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16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BDD58-1B0E-7FFF-A7E7-F8B174716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EEAC1-A9E3-8486-F04B-6A695842A0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Topic Te</a:t>
            </a:r>
            <a:r>
              <a:rPr lang="en-GB" spc="400" dirty="0">
                <a:latin typeface="+mn-lt"/>
              </a:rPr>
              <a:t>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A1AFCC-F027-C0F1-C701-78AC8B8CF5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dirty="0"/>
              <a:t>Admin Dashboard</a:t>
            </a:r>
            <a:endParaRPr lang="en-GB" sz="2000" dirty="0">
              <a:solidFill>
                <a:schemeClr val="bg1"/>
              </a:solidFill>
            </a:endParaRP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459633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694C08-5985-0EA1-8386-CD4E1F8F0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1E6F0-6189-6279-AC37-BCFB8170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126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553F9-1D06-9F2B-D184-F57CBE25A5F7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HTML for Admin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0BE328-AADF-A1EE-D148-5BC2E7AAF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86" y="1137684"/>
            <a:ext cx="5084725" cy="2860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19151C-0948-C335-C5AC-3E9EADD0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55" y="1137684"/>
            <a:ext cx="5084725" cy="2860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5F4DD5-9619-AE16-3983-E1800B170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8148" y="4051005"/>
            <a:ext cx="5084725" cy="286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324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A3E3E-B496-5289-D78D-DD3ACD75D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906C85-C46C-DCC1-D2B2-BFD868433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127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68076-099E-445E-CF7D-CAB0E3C963A2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CSS for Admin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01051-2D2A-3829-BE8E-F9F6B299C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63" y="1201479"/>
            <a:ext cx="4976037" cy="27990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AD448C-9A39-3EF2-3F1A-6238B4E1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576" y="1203097"/>
            <a:ext cx="4976037" cy="2799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6F9CC8D-7561-04FC-C6C4-D7F76A4EE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963" y="4058979"/>
            <a:ext cx="4976037" cy="27990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D79609-FD75-0F47-9D51-19396A29A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575" y="4058979"/>
            <a:ext cx="4976037" cy="27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389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06DA5-4EF7-D414-F9DA-642226129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E2B74-566D-D699-7718-32F4BC787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128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B6DD88-0DE2-09DF-B14F-1B7CC446DC2A}"/>
              </a:ext>
            </a:extLst>
          </p:cNvPr>
          <p:cNvSpPr txBox="1"/>
          <p:nvPr/>
        </p:nvSpPr>
        <p:spPr>
          <a:xfrm>
            <a:off x="3751383" y="269629"/>
            <a:ext cx="5456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JS for Admin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C3FDC0-17F2-4917-68ED-B1A989EAB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18" y="1180214"/>
            <a:ext cx="4593265" cy="2583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E540FD-808F-B11E-3EDD-D36ABB251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68" y="1180214"/>
            <a:ext cx="4593266" cy="2583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719693-3D08-9D94-59B0-8449D630C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418" y="4089736"/>
            <a:ext cx="4593266" cy="25837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A6453A-1931-A0B9-1ECF-88BC35E9A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3967" y="4089736"/>
            <a:ext cx="4593266" cy="25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060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2AA93-857D-D999-F915-A85233CF5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129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A8F36A-E331-62DA-0557-86D1AC076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28" y="457934"/>
            <a:ext cx="6096293" cy="3048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D8471F-BB51-B29F-E503-B09D9830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721" y="522000"/>
            <a:ext cx="5514271" cy="290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D7F89-552E-7324-28E3-2277D258E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564" y="3592377"/>
            <a:ext cx="6115405" cy="304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44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Topic two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Home page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F3F2-91C8-A597-55F0-102DBE105F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1549" y="2258568"/>
            <a:ext cx="9144000" cy="2340864"/>
          </a:xfrm>
        </p:spPr>
        <p:txBody>
          <a:bodyPr>
            <a:normAutofit fontScale="90000"/>
          </a:bodyPr>
          <a:lstStyle/>
          <a:p>
            <a:r>
              <a:rPr lang="en-US" dirty="0"/>
              <a:t>Functional &amp; Technical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21695780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54D0-A8AF-AE8B-5A45-4A3D394D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08E56-201D-95FE-B18E-4765C96C4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This section focuses on how the system will serve users. Two specific functions will likely be described in detail. Given the project scope, potential functions could include: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b="1" dirty="0"/>
              <a:t>User Registration and Authentication </a:t>
            </a:r>
            <a:r>
              <a:rPr lang="en-US" dirty="0"/>
              <a:t>– Enabling users to create accounts and log in securely.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b="1" dirty="0"/>
              <a:t>Shopping Cart and Checkout Process </a:t>
            </a:r>
            <a:r>
              <a:rPr lang="en-US" dirty="0"/>
              <a:t>– Allowing users to add products to their cart and complete purchases.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7A3D2-80C0-6C98-FB31-F4A1AC6A8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131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295333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A8C5A-29CD-0470-60EB-176503DB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0915D-2028-FC3B-6592-8C7C32837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This section details the tools and technologies needed to build the system, including:</a:t>
            </a:r>
          </a:p>
          <a:p>
            <a:r>
              <a:rPr lang="en-US" b="1" dirty="0"/>
              <a:t>Development Tools </a:t>
            </a:r>
            <a:r>
              <a:rPr lang="en-US" dirty="0"/>
              <a:t>– HTML, CSS, JavaScript, and Node.js (with Express.js for backend development).</a:t>
            </a:r>
          </a:p>
          <a:p>
            <a:r>
              <a:rPr lang="en-US" b="1" dirty="0"/>
              <a:t>Frameworks &amp; Libraries </a:t>
            </a:r>
            <a:r>
              <a:rPr lang="en-US" dirty="0"/>
              <a:t>– Frontend frameworks like Bootstrap to support responsive design.</a:t>
            </a:r>
          </a:p>
          <a:p>
            <a:r>
              <a:rPr lang="en-US" b="1" dirty="0"/>
              <a:t>APIs for Integration </a:t>
            </a:r>
            <a:r>
              <a:rPr lang="en-US" dirty="0"/>
              <a:t>– </a:t>
            </a:r>
            <a:r>
              <a:rPr lang="en-US" b="1" dirty="0"/>
              <a:t>Authentication API </a:t>
            </a:r>
            <a:r>
              <a:rPr lang="en-US" dirty="0"/>
              <a:t>– OAuth-based login systems (Google, Facebook) allow users to sign in without creating separate </a:t>
            </a:r>
            <a:r>
              <a:rPr lang="en-US" dirty="0" err="1"/>
              <a:t>accounts.</a:t>
            </a:r>
            <a:r>
              <a:rPr lang="en-US" b="1" dirty="0" err="1"/>
              <a:t>Product</a:t>
            </a:r>
            <a:r>
              <a:rPr lang="en-US" b="1" dirty="0"/>
              <a:t> Information API </a:t>
            </a:r>
            <a:r>
              <a:rPr lang="en-US" dirty="0"/>
              <a:t>– If pulling product details from external suppliers, APIs can sync inventory and </a:t>
            </a:r>
            <a:r>
              <a:rPr lang="en-US" dirty="0" err="1"/>
              <a:t>prices.</a:t>
            </a:r>
            <a:r>
              <a:rPr lang="en-US" b="1" dirty="0" err="1"/>
              <a:t>Tax</a:t>
            </a:r>
            <a:r>
              <a:rPr lang="en-US" b="1" dirty="0"/>
              <a:t> Calculation API </a:t>
            </a:r>
            <a:r>
              <a:rPr lang="en-US" dirty="0"/>
              <a:t>– Determines correct tax rates based on the user's location and applicable regulations. </a:t>
            </a:r>
            <a:r>
              <a:rPr lang="en-US" b="1" dirty="0"/>
              <a:t>.GET and .POST methods will work within these APIs.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D3E25-8F8F-BA62-6C11-A9F389DE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132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65981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ate Placeholder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/>
              <a:t>9/3/20XX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133</a:t>
            </a:fld>
            <a:endParaRPr lang="en-GB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/>
              <a:t>Presentation Title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347" b="347"/>
          <a:stretch/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5"/>
          <a:srcRect l="16" r="16"/>
          <a:stretch/>
        </p:blipFill>
        <p:spPr/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t="108" b="108"/>
          <a:stretch/>
        </p:blipFill>
        <p:spPr/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16ECD-FE1F-64DA-BAB4-E975759A5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A96C50-2E57-FF1A-E2F1-774D24EB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14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DDCB7E-F461-A677-6A4E-A6DBA3245574}"/>
              </a:ext>
            </a:extLst>
          </p:cNvPr>
          <p:cNvSpPr txBox="1"/>
          <p:nvPr/>
        </p:nvSpPr>
        <p:spPr>
          <a:xfrm>
            <a:off x="3530278" y="170146"/>
            <a:ext cx="48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  Home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D9F81F-1CD6-6B6A-44AB-C0B0823FDD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73" b="5910"/>
          <a:stretch/>
        </p:blipFill>
        <p:spPr>
          <a:xfrm>
            <a:off x="1326339" y="996462"/>
            <a:ext cx="4407877" cy="2192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8A2C66-4D7D-CB4C-9608-1BBC2ACDF5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73" b="5910"/>
          <a:stretch/>
        </p:blipFill>
        <p:spPr>
          <a:xfrm>
            <a:off x="6945923" y="996461"/>
            <a:ext cx="4407877" cy="2192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E25AD-7565-0820-9BC4-7BDBAD4FF0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673" b="5910"/>
          <a:stretch/>
        </p:blipFill>
        <p:spPr>
          <a:xfrm>
            <a:off x="1326338" y="4017596"/>
            <a:ext cx="4407877" cy="21922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8433396-4461-033A-D57E-EBACD4271E5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673" b="5910"/>
          <a:stretch/>
        </p:blipFill>
        <p:spPr>
          <a:xfrm>
            <a:off x="6945922" y="4017595"/>
            <a:ext cx="4407877" cy="21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33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8C4A3-B85A-8301-6083-50955E1D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466A4E-24E3-56DE-FA6B-1F1E2AB30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930" y="0"/>
            <a:ext cx="1217907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5D71D-B53B-BD19-FB9E-CCE274B47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29625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16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979D20-FC93-BDC2-33B0-E6723577A6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98"/>
          <a:stretch/>
        </p:blipFill>
        <p:spPr>
          <a:xfrm>
            <a:off x="137720" y="707704"/>
            <a:ext cx="5590572" cy="29843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484B18-2A23-F4B6-71E1-32530FADAC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255"/>
          <a:stretch/>
        </p:blipFill>
        <p:spPr>
          <a:xfrm>
            <a:off x="6463709" y="707704"/>
            <a:ext cx="5318355" cy="29843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1DC8C6-44E7-19F4-B350-393999F81B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941"/>
          <a:stretch/>
        </p:blipFill>
        <p:spPr>
          <a:xfrm>
            <a:off x="137720" y="3732163"/>
            <a:ext cx="5590572" cy="29893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341F0F-6C7E-D22E-F0EA-06DDF68A58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654"/>
          <a:stretch/>
        </p:blipFill>
        <p:spPr>
          <a:xfrm>
            <a:off x="6463709" y="3725704"/>
            <a:ext cx="5318355" cy="2962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A7FF57-5CC7-7D8A-258E-00A72D4B1858}"/>
              </a:ext>
            </a:extLst>
          </p:cNvPr>
          <p:cNvSpPr txBox="1"/>
          <p:nvPr/>
        </p:nvSpPr>
        <p:spPr>
          <a:xfrm>
            <a:off x="3530278" y="170146"/>
            <a:ext cx="48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HTML for Home Page</a:t>
            </a: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C5FB9-9582-0287-7D78-DE1C67A22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17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B2FEA8-FE25-FA01-A0DB-095C9444CF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810"/>
          <a:stretch/>
        </p:blipFill>
        <p:spPr>
          <a:xfrm>
            <a:off x="3182073" y="136525"/>
            <a:ext cx="5428527" cy="32674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16493-8DC6-89D4-6C76-E6CAEA3DA3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810"/>
          <a:stretch/>
        </p:blipFill>
        <p:spPr>
          <a:xfrm>
            <a:off x="3182072" y="3454519"/>
            <a:ext cx="5428527" cy="32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5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F69299-8FF2-2B03-ACA3-3C31A3B26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68FF2BC-C4B3-CFA2-0D8D-3D1B78D9A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18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5944F-D22F-E29A-E075-8100FB594BC7}"/>
              </a:ext>
            </a:extLst>
          </p:cNvPr>
          <p:cNvSpPr txBox="1"/>
          <p:nvPr/>
        </p:nvSpPr>
        <p:spPr>
          <a:xfrm>
            <a:off x="3530278" y="170146"/>
            <a:ext cx="48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CSS for Home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9C395A-0966-609B-5E28-669D8CA5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654"/>
          <a:stretch/>
        </p:blipFill>
        <p:spPr>
          <a:xfrm>
            <a:off x="532433" y="751795"/>
            <a:ext cx="5823370" cy="3090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CE6A47-644A-404D-1447-9620E7C662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600"/>
          <a:stretch/>
        </p:blipFill>
        <p:spPr>
          <a:xfrm>
            <a:off x="6355805" y="751794"/>
            <a:ext cx="5820029" cy="30904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8D8872-6149-ED91-F571-938A60DCCC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002"/>
          <a:stretch/>
        </p:blipFill>
        <p:spPr>
          <a:xfrm>
            <a:off x="532431" y="3911684"/>
            <a:ext cx="5820029" cy="29463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B844C5-DAB2-79F0-B34F-F8EFFB91F6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486"/>
          <a:stretch/>
        </p:blipFill>
        <p:spPr>
          <a:xfrm>
            <a:off x="6352460" y="3900662"/>
            <a:ext cx="5820029" cy="294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96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E46D7-2761-B2B7-90D6-F5A6B926A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36A5A96-F467-D274-F891-C14C44C06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19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7833CF-7516-3BEB-27BF-F407C0D6170F}"/>
              </a:ext>
            </a:extLst>
          </p:cNvPr>
          <p:cNvSpPr txBox="1"/>
          <p:nvPr/>
        </p:nvSpPr>
        <p:spPr>
          <a:xfrm>
            <a:off x="3530278" y="170146"/>
            <a:ext cx="48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JS for Home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AE71A0-A4A4-F533-8005-D725D9EC49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42"/>
          <a:stretch/>
        </p:blipFill>
        <p:spPr>
          <a:xfrm>
            <a:off x="1451204" y="1184031"/>
            <a:ext cx="4480821" cy="2332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6EDC24-FF62-6553-6029-D8762DD8B10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442"/>
          <a:stretch/>
        </p:blipFill>
        <p:spPr>
          <a:xfrm>
            <a:off x="6740769" y="1184031"/>
            <a:ext cx="4480821" cy="23328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A35F49-C360-22C9-1878-237355BAA3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442"/>
          <a:stretch/>
        </p:blipFill>
        <p:spPr>
          <a:xfrm>
            <a:off x="3855589" y="4018450"/>
            <a:ext cx="4480821" cy="233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07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732593"/>
            <a:ext cx="6190488" cy="1179576"/>
          </a:xfrm>
        </p:spPr>
        <p:txBody>
          <a:bodyPr rtlCol="0"/>
          <a:lstStyle/>
          <a:p>
            <a:pPr rtl="0"/>
            <a:r>
              <a:rPr lang="en-GB" sz="5400" dirty="0"/>
              <a:t>Introduction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57" y="1862514"/>
            <a:ext cx="7024206" cy="4543492"/>
          </a:xfrm>
        </p:spPr>
        <p:txBody>
          <a:bodyPr rtlCol="0">
            <a:no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n-GB" b="0" i="0" dirty="0">
                <a:solidFill>
                  <a:srgbClr val="404040"/>
                </a:solidFill>
                <a:effectLst/>
                <a:latin typeface="DeepSeek-CJK-patch"/>
              </a:rPr>
              <a:t>This project leverages </a:t>
            </a:r>
            <a:r>
              <a:rPr lang="en-GB" b="1" i="0" dirty="0">
                <a:solidFill>
                  <a:srgbClr val="404040"/>
                </a:solidFill>
                <a:effectLst/>
                <a:latin typeface="DeepSeek-CJK-patch"/>
              </a:rPr>
              <a:t>HTML, CSS, JavaScript, and Node.js</a:t>
            </a:r>
            <a:r>
              <a:rPr lang="en-GB" b="0" i="0" dirty="0">
                <a:solidFill>
                  <a:srgbClr val="404040"/>
                </a:solidFill>
                <a:effectLst/>
                <a:latin typeface="DeepSeek-CJK-patch"/>
              </a:rPr>
              <a:t> to build a fully functional online store with: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404040"/>
                </a:solidFill>
                <a:effectLst/>
                <a:latin typeface="DeepSeek-CJK-patch"/>
              </a:rPr>
              <a:t>User authentication</a:t>
            </a:r>
            <a:r>
              <a:rPr lang="en-GB" b="0" i="0" dirty="0">
                <a:solidFill>
                  <a:srgbClr val="404040"/>
                </a:solidFill>
                <a:effectLst/>
                <a:latin typeface="DeepSeek-CJK-patch"/>
              </a:rPr>
              <a:t> (registration, login, and secure JWT-based sessions).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404040"/>
                </a:solidFill>
                <a:effectLst/>
                <a:latin typeface="DeepSeek-CJK-patch"/>
              </a:rPr>
              <a:t>Product management</a:t>
            </a:r>
            <a:r>
              <a:rPr lang="en-GB" b="0" i="0" dirty="0">
                <a:solidFill>
                  <a:srgbClr val="404040"/>
                </a:solidFill>
                <a:effectLst/>
                <a:latin typeface="DeepSeek-CJK-patch"/>
              </a:rPr>
              <a:t> (adding, updating, and browsing items).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404040"/>
                </a:solidFill>
                <a:effectLst/>
                <a:latin typeface="DeepSeek-CJK-patch"/>
              </a:rPr>
              <a:t>Shopping cart &amp; checkout</a:t>
            </a:r>
            <a:r>
              <a:rPr lang="en-GB" b="0" i="0" dirty="0">
                <a:solidFill>
                  <a:srgbClr val="404040"/>
                </a:solidFill>
                <a:effectLst/>
                <a:latin typeface="DeepSeek-CJK-patch"/>
              </a:rPr>
              <a:t> (seamless order processing).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404040"/>
                </a:solidFill>
                <a:effectLst/>
                <a:latin typeface="DeepSeek-CJK-patch"/>
              </a:rPr>
              <a:t>Responsive design</a:t>
            </a:r>
            <a:r>
              <a:rPr lang="en-GB" b="0" i="0" dirty="0">
                <a:solidFill>
                  <a:srgbClr val="404040"/>
                </a:solidFill>
                <a:effectLst/>
                <a:latin typeface="DeepSeek-CJK-patch"/>
              </a:rPr>
              <a:t> (optimized for desktop, tablet, and mobile).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404040"/>
                </a:solidFill>
                <a:effectLst/>
                <a:latin typeface="DeepSeek-CJK-patch"/>
              </a:rPr>
              <a:t>Additional features</a:t>
            </a:r>
            <a:r>
              <a:rPr lang="en-GB" b="0" i="0" dirty="0">
                <a:solidFill>
                  <a:srgbClr val="404040"/>
                </a:solidFill>
                <a:effectLst/>
                <a:latin typeface="DeepSeek-CJK-patch"/>
              </a:rPr>
              <a:t> like search filters, customer reviews, promotions, and admin controls.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n-GB" b="0" i="0" dirty="0">
                <a:solidFill>
                  <a:srgbClr val="404040"/>
                </a:solidFill>
                <a:effectLst/>
                <a:latin typeface="DeepSeek-CJK-patch"/>
              </a:rPr>
              <a:t>Our goal was to create a user-friendly, secure, and scalable E-Commerce platform while applying modern web development practices.</a:t>
            </a:r>
          </a:p>
          <a:p>
            <a:pPr>
              <a:buNone/>
            </a:pPr>
            <a:br>
              <a:rPr lang="en-GB" dirty="0"/>
            </a:br>
            <a:endParaRPr lang="en-GB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71" r="71"/>
          <a:stretch/>
        </p:blipFill>
        <p:spPr/>
      </p:pic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GB" dirty="0"/>
              <a:t>10/5/2025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dirty="0"/>
              <a:t>Ecommerce Website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n-GB" smtClean="0"/>
              <a:pPr rtl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A207F-6928-3508-4A84-0E99FC41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503E-13E4-5C45-0102-2D28837D3F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Topic </a:t>
            </a:r>
            <a:r>
              <a:rPr lang="en-GB" spc="400" dirty="0">
                <a:latin typeface="+mn-lt"/>
              </a:rPr>
              <a:t>Three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8D22B-DC71-CF78-1E7A-89FFB6FA7D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Products Page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225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612F6-0D38-705D-D954-C3A4F2EED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65A79E-E19B-CCF2-6DAC-D4F0867749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EA3EB-7058-5A94-BBD3-E71E8C649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21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818361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CABF-B7F0-0F8A-C46C-2442CB6C0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A08D9-2D78-3A52-0833-F348364FC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286D0-3FAA-0BD4-CE68-573A24270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22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8491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59799-0D26-0FBA-7429-C9CD8376B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5686B-9216-BB3F-0C57-59ACCE7E4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715874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AB4681-2BC1-B3E9-671B-F031319B3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23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86796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7E0A-D3C6-E6E6-AB28-902E84435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4ED99-4F56-0B33-41D4-0CDBA80822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57514-7546-3762-2FF4-16F8D3B43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24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1499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7D06-1F0D-2232-18A3-52AC49605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BCA99CA-64B3-180A-9009-0DF9FD830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25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948A88-92A5-8A9D-4EE1-2DC9EE7A0A49}"/>
              </a:ext>
            </a:extLst>
          </p:cNvPr>
          <p:cNvSpPr txBox="1"/>
          <p:nvPr/>
        </p:nvSpPr>
        <p:spPr>
          <a:xfrm>
            <a:off x="3530278" y="170146"/>
            <a:ext cx="48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HTML for Products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04EF0-9F19-8187-D5FB-85C5E2CD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282"/>
          <a:stretch/>
        </p:blipFill>
        <p:spPr>
          <a:xfrm>
            <a:off x="497708" y="820088"/>
            <a:ext cx="5504000" cy="2870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491957-BED5-93C2-3583-12D5A3539B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282"/>
          <a:stretch/>
        </p:blipFill>
        <p:spPr>
          <a:xfrm>
            <a:off x="6279262" y="843238"/>
            <a:ext cx="5504000" cy="2870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24EB3-F427-A05A-3F3C-F187BC6BD6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282"/>
          <a:stretch/>
        </p:blipFill>
        <p:spPr>
          <a:xfrm>
            <a:off x="497708" y="3817332"/>
            <a:ext cx="5504000" cy="2870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3D3524-75E3-DE0B-50D9-F0EC9EDD289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282"/>
          <a:stretch/>
        </p:blipFill>
        <p:spPr>
          <a:xfrm>
            <a:off x="6279262" y="3817332"/>
            <a:ext cx="5504000" cy="287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360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5D99D-97FF-9235-4F98-04C99E4AC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26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C1B6D-8267-3BAD-4534-0D948403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694"/>
          <a:stretch/>
        </p:blipFill>
        <p:spPr>
          <a:xfrm>
            <a:off x="2847375" y="185193"/>
            <a:ext cx="6373491" cy="3148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E577E-9DA2-3B77-B1B4-6473490E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475"/>
          <a:stretch/>
        </p:blipFill>
        <p:spPr>
          <a:xfrm>
            <a:off x="2847376" y="3530278"/>
            <a:ext cx="6427230" cy="31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61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68A63-B679-F33D-B67A-CDECB9974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42EC6D-42C7-3BD8-815F-8D9D80C24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27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945AE0-8391-DDC8-2A1D-D60F5A5FDAAF}"/>
              </a:ext>
            </a:extLst>
          </p:cNvPr>
          <p:cNvSpPr txBox="1"/>
          <p:nvPr/>
        </p:nvSpPr>
        <p:spPr>
          <a:xfrm>
            <a:off x="3530278" y="170146"/>
            <a:ext cx="48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CSS for Product Page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A8675-0294-64CC-7CC8-F477ECF1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48"/>
          <a:stretch/>
        </p:blipFill>
        <p:spPr>
          <a:xfrm>
            <a:off x="613459" y="1157470"/>
            <a:ext cx="5116010" cy="2729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D1EE9B-7B37-22FD-0562-C79A2625A7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575"/>
          <a:stretch/>
        </p:blipFill>
        <p:spPr>
          <a:xfrm>
            <a:off x="6450718" y="1157470"/>
            <a:ext cx="5194141" cy="27296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9D8716-E246-AD2E-12EC-D9F4D03BF4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511"/>
          <a:stretch/>
        </p:blipFill>
        <p:spPr>
          <a:xfrm>
            <a:off x="3611252" y="4074508"/>
            <a:ext cx="4969496" cy="261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71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AEDEC7-4CF0-9024-DC22-5325F202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28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3287D3-2EDD-9619-564F-C0DC333C90C5}"/>
              </a:ext>
            </a:extLst>
          </p:cNvPr>
          <p:cNvSpPr txBox="1"/>
          <p:nvPr/>
        </p:nvSpPr>
        <p:spPr>
          <a:xfrm>
            <a:off x="3751384" y="269629"/>
            <a:ext cx="468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JS for Products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3C9994-3B73-0C84-EC65-E227174C2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08" y="1160584"/>
            <a:ext cx="4888523" cy="27497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1A86E2-12EB-3842-2A29-F1868F4C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384" y="1160584"/>
            <a:ext cx="4888523" cy="27497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B1860B-1B70-8FD2-FDD3-085B1A8F9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07" y="4108206"/>
            <a:ext cx="4888523" cy="2749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5D7B7C-06F9-B967-0D95-FCA560EA79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383" y="4108206"/>
            <a:ext cx="4888523" cy="274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65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7F66E-CA6C-158A-B265-31B0A52A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D77DE-8D29-FFDF-DB8B-A2DD9FB6B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29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FC630B-2B5D-0BF3-0E61-4005409D4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8" y="422034"/>
            <a:ext cx="4689232" cy="2637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B6D5A5-C4E5-7E04-A5ED-CF97A4C8E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68" y="433757"/>
            <a:ext cx="4689232" cy="2637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582F65-08C0-3CA1-9BA4-E20ADFAE4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" y="3814153"/>
            <a:ext cx="4689232" cy="2637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36ECA3-2475-4366-5320-968CA9690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68" y="3743815"/>
            <a:ext cx="4689232" cy="263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0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2E225E8-190B-389D-7527-B0642E21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10BBC6-44D6-E0A0-72D6-D77ED8C4C2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 project aims to:</a:t>
            </a:r>
          </a:p>
          <a:p>
            <a:pPr algn="just"/>
            <a:r>
              <a:rPr lang="en-US" dirty="0"/>
              <a:t>Implement core E-Commerce functionalities, including user authentication, product catalog management, shopping cart, and checkout process.</a:t>
            </a:r>
          </a:p>
          <a:p>
            <a:pPr algn="just"/>
            <a:r>
              <a:rPr lang="en-US" dirty="0"/>
              <a:t>Ensure secure transactions by integrating payment gateways and order management systems.</a:t>
            </a:r>
          </a:p>
          <a:p>
            <a:pPr algn="just"/>
            <a:r>
              <a:rPr lang="en-US" dirty="0"/>
              <a:t>Enhance user experience with responsive design, allowing seamless interaction across desktop, mobile, and tablet devices.</a:t>
            </a:r>
          </a:p>
          <a:p>
            <a:pPr algn="just"/>
            <a:r>
              <a:rPr lang="en-US" dirty="0"/>
              <a:t>Optimize backend performance using Express.js, JWT authentication, and database encryption for security.</a:t>
            </a:r>
          </a:p>
          <a:p>
            <a:pPr algn="just"/>
            <a:r>
              <a:rPr lang="en-US" dirty="0"/>
              <a:t>Encourage teamwork and individual accountability, as students must deliver the project on time and participate in oral discussions for evaluation.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FA499-E9FB-2EDA-FBBD-C7F9A9F8A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3</a:t>
            </a:fld>
            <a:endParaRPr lang="en-GB" noProof="0"/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BDF15B45-E0BE-EB30-9013-6E754D76DAE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9/3/20XX</a:t>
            </a:r>
          </a:p>
        </p:txBody>
      </p:sp>
    </p:spTree>
    <p:extLst>
      <p:ext uri="{BB962C8B-B14F-4D97-AF65-F5344CB8AC3E}">
        <p14:creationId xmlns:p14="http://schemas.microsoft.com/office/powerpoint/2010/main" val="518514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8EA7A-2912-4E5C-890D-F36E988A4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9DF4E-8EA6-02D6-54E7-8A1C08386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30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414094-F2B4-198D-9E28-25230DF1B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246" y="398585"/>
            <a:ext cx="4865077" cy="27366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BB682-A65D-97CA-B672-44A9A8C89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723" y="398585"/>
            <a:ext cx="4865077" cy="27366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0B05A-0CD6-1D5C-AEE7-1A8385801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245" y="3619744"/>
            <a:ext cx="4865077" cy="27366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06095F-2237-0FAA-7979-0B94CC321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722" y="3619744"/>
            <a:ext cx="4865077" cy="273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761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E5ED2-14DA-2A5F-8BFA-C3BF11BF8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74A66-8BC9-7F66-B6CB-E028DC319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31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6E7594-D627-DC3E-7C34-69223EDC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323" y="750277"/>
            <a:ext cx="4501662" cy="25321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91598-9C8E-1AD5-52A2-FE8F832C76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954" y="750277"/>
            <a:ext cx="4595446" cy="25849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C9B9B7-46FE-149C-BE93-B9C8E9468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3323" y="3824165"/>
            <a:ext cx="4501662" cy="253218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CF03E5-C628-A259-44DF-F579F9ECB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0738" y="3824165"/>
            <a:ext cx="4501662" cy="253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82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1E176-563A-5E61-8AE7-EE57C543E3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C23DF-2961-9051-3795-4ED0309C5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32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57B951-4C7B-2C9A-4344-9600973BA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525" y="688489"/>
            <a:ext cx="4264809" cy="23989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584A90-00B6-CD4E-94DF-8FEDDCAF4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108" y="688489"/>
            <a:ext cx="4264809" cy="2398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BAE682-C594-DC9F-8EA9-E0AE74B86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24" y="3770557"/>
            <a:ext cx="4264809" cy="23989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CE3EC9-7609-2191-4480-0167084A1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107" y="3770556"/>
            <a:ext cx="4264809" cy="23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13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D15B9-BBBD-2E25-8796-5FCC7C8CB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11F97-5796-CE6A-61A9-D8BA736AF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33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D5C4F-9AB4-3DBD-4A3F-D8750144A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23" y="750277"/>
            <a:ext cx="4056185" cy="22816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521D3D-8BDC-E2FD-3F79-0C19BC73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231" y="750277"/>
            <a:ext cx="4056185" cy="2281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6618F0-0513-D26A-B0E3-180F7CA7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322" y="3915507"/>
            <a:ext cx="4056185" cy="2281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39E2AF-B277-A28E-A76B-40E2F1347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5231" y="3915507"/>
            <a:ext cx="4056185" cy="228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04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44621-31D1-1934-10E5-8EF10CC85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FB7AD-F66F-CF34-56BD-65ABE45B0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34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EC6491-8AF5-7320-DFA4-BBA848166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938" y="750276"/>
            <a:ext cx="4513385" cy="2538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D3E21D-A848-32E1-0EC5-44788FB8B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415" y="750275"/>
            <a:ext cx="4513385" cy="25387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8460D0-54A9-9134-AD53-2D23611E9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1937" y="4000133"/>
            <a:ext cx="4513385" cy="25387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0F99D6-B42D-92E2-0726-A6D0F3F308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414" y="4000132"/>
            <a:ext cx="4513385" cy="253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66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A9914-0FE7-C78B-E5FC-B0CB22621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DB05BF-9A03-BBF3-390A-607CDC76E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35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35BFCC-CA60-1AA8-CF73-9CB0E0361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710" y="788670"/>
            <a:ext cx="4693920" cy="2640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D898D-E474-4444-F77F-5A4335FE7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880" y="788670"/>
            <a:ext cx="4693920" cy="26403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5FD967-DF32-2010-92E6-2982793F0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710" y="3716020"/>
            <a:ext cx="4693920" cy="26403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B61700-3038-F942-ADD2-155079E81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880" y="3716020"/>
            <a:ext cx="4693920" cy="26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10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127F5-8F3D-534C-7DFC-0C22EE6E6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BFB60-FA41-0CF3-34DD-95FB0334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36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8060-F9AC-B319-2BD7-86C72B84B123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Html for one of the categories (Men’s Category)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A638AD-8DCC-BBFB-2913-EFF86E0E8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49" y="947260"/>
            <a:ext cx="4411980" cy="24817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4B70C8-E752-771F-B9E2-4DDBF98E0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1820" y="947260"/>
            <a:ext cx="4411980" cy="2481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F62FDC-3E32-89D4-343E-9B20582AB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69" y="3624159"/>
            <a:ext cx="4411980" cy="24817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684F66-D40E-441C-3D81-614C9D70F9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0190" y="3624158"/>
            <a:ext cx="4411980" cy="2481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C19FD8-DF1B-105D-D9C7-6717F9FDDF6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281" r="47026" b="38835"/>
          <a:stretch/>
        </p:blipFill>
        <p:spPr>
          <a:xfrm>
            <a:off x="9766935" y="4172585"/>
            <a:ext cx="2271052" cy="14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50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C22E0-147E-0F8E-8002-4DCE5623B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BFE94-A0CD-0F9A-9BA6-F39C73005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37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3D203-ED32-2EAF-AE75-92B68616D20B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CSS for one of the categories (Men’s Category)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777B9A-DE2E-2214-53E6-BAAF0FA3E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260" y="1291590"/>
            <a:ext cx="4777740" cy="26874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0B19A0-3F0D-78E3-049B-6FB359AEE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060" y="1291590"/>
            <a:ext cx="4777740" cy="2687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17AB14-080D-9C35-4BE1-D9CBE57AC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920" y="4033996"/>
            <a:ext cx="4777740" cy="268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77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6D535-1397-CA91-706D-F0ECA84E1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445A5C-2B89-984D-355E-5DC4C6BEE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38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A1F1E-07C8-B780-BF9B-7AF3916C122D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JS for one of the categories (Men’s Category)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D426F-4A04-9F6E-9065-301F49A4F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1227644"/>
            <a:ext cx="4206240" cy="2366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42D8AA-41DA-07FB-7711-0764EDE90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6580" y="1227644"/>
            <a:ext cx="4206240" cy="23660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59E536-D5BD-B0DB-CB59-6230FC128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539" y="3990340"/>
            <a:ext cx="4206240" cy="23660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1BAF9D-675A-21E3-8B64-A7CDD4D4D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580" y="3990340"/>
            <a:ext cx="4206240" cy="23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37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0DAEA-227E-3F66-B982-AD718C237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DC24E-E05A-3993-23B6-67EA8C1A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39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1521F2-D209-4DB0-EE11-17654AA81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39" y="834390"/>
            <a:ext cx="4429760" cy="2491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3AEE9D-ACEC-46BC-B7A9-06F20A9C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703" y="822960"/>
            <a:ext cx="4429760" cy="2491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EB44E1-8739-317C-1EBA-87726EA10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539" y="3971487"/>
            <a:ext cx="4429760" cy="2491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2EB881-B3CB-91CE-6537-189C33483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703" y="4005777"/>
            <a:ext cx="4429760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42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2A457-ED7A-9F06-D65D-EFD53F88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BA53B-B1EC-C958-6A0B-8EFCD801C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/>
              <a:t>The project covers:</a:t>
            </a:r>
          </a:p>
          <a:p>
            <a:pPr algn="just"/>
            <a:r>
              <a:rPr lang="en-US" b="1" dirty="0"/>
              <a:t>User Registration &amp; Authentication </a:t>
            </a:r>
            <a:r>
              <a:rPr lang="en-US" dirty="0"/>
              <a:t>– Secure login system with JWT tokens.</a:t>
            </a:r>
          </a:p>
          <a:p>
            <a:pPr algn="just"/>
            <a:r>
              <a:rPr lang="en-US" b="1" dirty="0"/>
              <a:t>Product Catalog Management </a:t>
            </a:r>
            <a:r>
              <a:rPr lang="en-US" dirty="0"/>
              <a:t>– Adding, updating, and removing products with details like name, description, price, and images.</a:t>
            </a:r>
          </a:p>
          <a:p>
            <a:pPr algn="just"/>
            <a:r>
              <a:rPr lang="en-US" b="1" dirty="0"/>
              <a:t>Shopping Cart &amp; Checkout </a:t>
            </a:r>
            <a:r>
              <a:rPr lang="en-US" dirty="0"/>
              <a:t>– Users can add items to their cart and complete purchases with various payment options.</a:t>
            </a:r>
          </a:p>
          <a:p>
            <a:pPr algn="just"/>
            <a:r>
              <a:rPr lang="en-US" b="1" dirty="0"/>
              <a:t>Order &amp; Inventory Management </a:t>
            </a:r>
            <a:r>
              <a:rPr lang="en-US" dirty="0"/>
              <a:t>– Tracking stock levels, updating order status, and handling refunds.</a:t>
            </a:r>
          </a:p>
          <a:p>
            <a:pPr algn="just"/>
            <a:r>
              <a:rPr lang="en-US" b="1" dirty="0"/>
              <a:t>Shipping &amp; Tax Calculation </a:t>
            </a:r>
            <a:r>
              <a:rPr lang="en-US" dirty="0"/>
              <a:t>– Accurate pricing based on user location.</a:t>
            </a:r>
          </a:p>
          <a:p>
            <a:pPr algn="just"/>
            <a:r>
              <a:rPr lang="en-US" b="1" dirty="0"/>
              <a:t>Search &amp; Filter Functionality </a:t>
            </a:r>
            <a:r>
              <a:rPr lang="en-US" dirty="0"/>
              <a:t>– Users can easily find products using </a:t>
            </a:r>
            <a:r>
              <a:rPr lang="en-US" dirty="0" err="1"/>
              <a:t>filters.Customer</a:t>
            </a:r>
            <a:r>
              <a:rPr lang="en-US" dirty="0"/>
              <a:t> Reviews &amp; Ratings – Users can leave feedback on products.</a:t>
            </a:r>
          </a:p>
          <a:p>
            <a:pPr algn="just"/>
            <a:r>
              <a:rPr lang="en-US" b="1" dirty="0"/>
              <a:t>Promotions &amp; Discounts </a:t>
            </a:r>
            <a:r>
              <a:rPr lang="en-US" dirty="0"/>
              <a:t>– Implementing coupons and tracking their </a:t>
            </a:r>
            <a:r>
              <a:rPr lang="en-US" dirty="0" err="1"/>
              <a:t>effectiveness.Responsive</a:t>
            </a:r>
            <a:r>
              <a:rPr lang="en-US" dirty="0"/>
              <a:t> Design – Ensuring the website adapts to different screen sizes.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8F9AE-B46C-ABE8-1B97-A55289B1C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72034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18690-EF30-73C4-3551-90F5A6BF6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19DDF7-1F8D-9EB4-F992-F7B2AE7DF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40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6D890C-2A53-AE55-528E-FE853D3F7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245" y="756138"/>
            <a:ext cx="4751755" cy="2672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3DF5E-D06D-520E-F141-068598B83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554" y="756138"/>
            <a:ext cx="4751755" cy="2672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665672-E962-2D58-A250-AC07EC4EAE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245" y="3777272"/>
            <a:ext cx="4751755" cy="26728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642F45-FB00-F1C1-C501-E80EC96A3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4553" y="3777272"/>
            <a:ext cx="4751755" cy="267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33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1332E-2659-8EA2-EA8F-8F40A496F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636D1-37A1-BED6-C577-7AB93F26B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41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4E4EB5-A945-71A3-90F9-0D4DF6DB1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662" y="817685"/>
            <a:ext cx="4642338" cy="26113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9EDECE-B491-56CE-CE63-05AE5EF2D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23" y="817685"/>
            <a:ext cx="4642338" cy="2611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9DB857-67AE-DB69-E2F0-A20570399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662" y="3745035"/>
            <a:ext cx="4642338" cy="2611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FE964F-1AAE-AE8D-E943-C23B71D0C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4923" y="3745035"/>
            <a:ext cx="4642338" cy="261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36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92600-BD01-4A77-36BE-F46D5CD2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42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2BC1F-6ECB-3C38-05FE-572194CEA318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HTML for Product 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86ED3-1DC2-471C-1E10-A65829C4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9" y="1265890"/>
            <a:ext cx="4138246" cy="23277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3E6CE-CF06-52CB-E98F-DDFFBA276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217" y="1265889"/>
            <a:ext cx="4138245" cy="2327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1A086B-F823-ED4F-310F-B85C906B1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9" y="4028585"/>
            <a:ext cx="4138245" cy="2327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2DDE96-5909-A6ED-E6ED-9ACFCF443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216" y="4028585"/>
            <a:ext cx="4138245" cy="23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909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9017B-292B-AF5A-B2A1-B778057E9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34A6D-AA27-F879-5906-D6A70C7CD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43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4CB6DF-5222-8C8D-0906-711C4DB04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421" y="710119"/>
            <a:ext cx="4212077" cy="2369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34EA1E-85F5-B644-B35F-A9FDB95EB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640" y="710119"/>
            <a:ext cx="4212076" cy="23692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F73FC4-2382-848B-98E4-8BE2F0B02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9422" y="3523488"/>
            <a:ext cx="4212076" cy="23692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76C7128-223B-EA5F-9CF6-588B122FC6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640" y="3523487"/>
            <a:ext cx="4212076" cy="236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24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28628-0F34-5112-8FEF-F5DB75FE6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06746-FC87-6594-A372-795A06D4C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44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C87D6-0BC5-30D5-3515-5C8900D02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960" y="1024128"/>
            <a:ext cx="4511040" cy="2537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6BBB7A-FF5C-B913-9D31-C815F9D81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60" y="1024128"/>
            <a:ext cx="4511040" cy="25374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C4804-68B5-5038-4864-ACE2DECCC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4960" y="4001452"/>
            <a:ext cx="4511040" cy="2537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6A700A-2FBE-E6E2-42D5-0C2759D2C8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760" y="4001452"/>
            <a:ext cx="4511040" cy="253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39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33E88-8FF5-FB48-FF73-622D62606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403C9-C0C9-CED3-25A5-1AD1D5EE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45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65CCAF-104F-492E-CBA6-6A7B572F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755904"/>
            <a:ext cx="4364736" cy="2455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B29A1-229B-4E18-15BF-813D87FE1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064" y="755904"/>
            <a:ext cx="4364736" cy="2455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206054-2C89-B890-561E-EDD41DC8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088" y="3646933"/>
            <a:ext cx="4364736" cy="24551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0F9C6E-5821-0DB5-452A-2E27C6F95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064" y="3646933"/>
            <a:ext cx="4364736" cy="245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155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C0C1D-6C26-F78F-5292-00A24ACE9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B2548-85FE-DA83-3119-A1FB542BE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46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54CB44-6239-D611-CB7A-2CEAF159AD00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CSS for Product Details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72023-90DC-AAFD-2D23-69C75DF8E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9" y="1207008"/>
            <a:ext cx="5288619" cy="29748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36CF029-A241-9E38-6BBB-9F226B6E2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91" y="1207008"/>
            <a:ext cx="5288619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19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586AC-9BAC-EAA1-E025-88D09D7B0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6CA35-E5C3-4A81-B833-25549477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47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9EBF5F-1724-4DFF-057B-CACCBCC4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8" y="955610"/>
            <a:ext cx="4781863" cy="2689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75E0B9-E497-E0E2-08DB-9E4C18BBD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20" y="979994"/>
            <a:ext cx="4781863" cy="2689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C24FA4-7882-2721-A8BF-91698F7EA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7" y="4009706"/>
            <a:ext cx="4781863" cy="2689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443A9E-6EBD-215F-5376-48A5EB6EB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7520" y="3996659"/>
            <a:ext cx="4781863" cy="268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6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A49CB-0F58-7B9D-9857-DB9463F9D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DD9BC-5B41-03FD-1E92-6D9D6277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48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3A1EA0-E275-6A32-DD6E-CF7E06D89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459486"/>
            <a:ext cx="5279136" cy="29695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03467D-9CBB-713D-C7D3-504D73B1B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216" y="459486"/>
            <a:ext cx="5279136" cy="2969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FFC8C1-96D3-2FBE-41E7-FB6F41AAF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877" y="3636899"/>
            <a:ext cx="5483691" cy="3084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9FF78C-437D-5312-5C04-8C5CEA3D2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216" y="3694430"/>
            <a:ext cx="5279136" cy="296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83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8D339-2019-06F6-47B9-B403F0F07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8AE39-6762-26E7-9542-DEC267FC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49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53F5D-687F-6A25-93E8-5D8CEF2C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544" y="670560"/>
            <a:ext cx="5291328" cy="2976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AC897A-0156-B792-632E-7F671DB3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752" y="670560"/>
            <a:ext cx="5291328" cy="2976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E250E1-5AD6-48FD-6B09-3D9B5D20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544" y="3881628"/>
            <a:ext cx="5291328" cy="29763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5FC2B5-82C7-757E-D24E-1DF1418C7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752" y="3881628"/>
            <a:ext cx="5291328" cy="297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44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DD38779-01FB-E804-2F0F-79826DB45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Stakeholders Involved and Their Roles in the E-Commerce Project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CEF23C9-A7B4-4830-2CB4-E56D8E992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b="1" dirty="0"/>
              <a:t>Users (General Customers)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Regular Users</a:t>
            </a:r>
            <a:r>
              <a:rPr lang="en-US" dirty="0"/>
              <a:t> – Customers who browse products, add items to their carts, complete purchases, and leave reviews.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Authenticated Users</a:t>
            </a:r>
            <a:r>
              <a:rPr lang="en-US" dirty="0"/>
              <a:t> – Registered customers who can access additional features like order history, profile management, and personalized recommendations.</a:t>
            </a:r>
          </a:p>
          <a:p>
            <a:pPr>
              <a:buNone/>
            </a:pPr>
            <a:r>
              <a:rPr lang="en-US" b="1" dirty="0"/>
              <a:t>Admins (Project Developers &amp; Managers)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Site Administrator</a:t>
            </a:r>
            <a:r>
              <a:rPr lang="en-US" dirty="0"/>
              <a:t> – Manages product catalog, updates inventory, reviews orders, and resolves customer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System Developer</a:t>
            </a:r>
            <a:r>
              <a:rPr lang="en-US" dirty="0"/>
              <a:t> – Ensures smooth functionality by handling authentication, database management, and API integration.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Project Evaluators (Instructors)</a:t>
            </a:r>
            <a:r>
              <a:rPr lang="en-US" dirty="0"/>
              <a:t> – Assess the website based on security, usability, and implementation of essential features.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External Service Providers</a:t>
            </a:r>
            <a:r>
              <a:rPr lang="en-US" dirty="0"/>
              <a:t> – APIs for payment processing, shipping calculations, and third-party authentication that enhance system capabilities.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DA98F-D8A3-0104-4953-5740D41C3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5</a:t>
            </a:fld>
            <a:endParaRPr lang="en-GB" noProof="0"/>
          </a:p>
        </p:txBody>
      </p:sp>
      <p:sp>
        <p:nvSpPr>
          <p:cNvPr id="5" name="Date Placeholder 4" hidden="1">
            <a:extLst>
              <a:ext uri="{FF2B5EF4-FFF2-40B4-BE49-F238E27FC236}">
                <a16:creationId xmlns:a16="http://schemas.microsoft.com/office/drawing/2014/main" id="{9397213E-55EF-F797-A62A-9B822CC2CBE1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9/3/20XX</a:t>
            </a:r>
          </a:p>
        </p:txBody>
      </p:sp>
    </p:spTree>
    <p:extLst>
      <p:ext uri="{BB962C8B-B14F-4D97-AF65-F5344CB8AC3E}">
        <p14:creationId xmlns:p14="http://schemas.microsoft.com/office/powerpoint/2010/main" val="4287171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BA8B4-FEDA-8A2F-7B6C-059B91565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F5637-EDE7-20B2-2266-9DF4943E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50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A5D90D-B399-B879-1317-E2AD5D57D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24" y="329184"/>
            <a:ext cx="5510784" cy="30998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1EFC2E-FBD6-1126-A91D-C313FAEC7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872" y="329184"/>
            <a:ext cx="5510784" cy="30998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F18C44-A934-9AC8-518B-5BDB92B6B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710177"/>
            <a:ext cx="5596129" cy="31478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8D2FA7-A50F-1BC0-54E3-826D1707F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5872" y="3734180"/>
            <a:ext cx="5510784" cy="30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702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3EFA2-3170-56D9-CA8F-04DFF53B5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07113-D50E-8682-923D-5D3EAC889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51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50D14-7258-C497-2EC6-66A509BD0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4" y="304800"/>
            <a:ext cx="5396992" cy="30358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488B1E-496E-9F89-4231-566145599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528" y="304800"/>
            <a:ext cx="5396992" cy="30358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DE951E-5B15-FAF3-1BDD-0D3EADFAD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64" y="3517393"/>
            <a:ext cx="5396992" cy="30358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52E91E-ECDC-6DC4-969F-095C1B4E7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0528" y="3517393"/>
            <a:ext cx="5396992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593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3CC29-732F-3129-0A7C-01E5D79C4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27D1B-1027-9A59-509E-D9A35CD79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52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FE852-C25B-9C91-6680-34922DE7BE74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JS for Product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7741E6-CEB4-D5AF-9248-10A28A24D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" y="1085088"/>
            <a:ext cx="4815842" cy="27089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961BEC-F0F0-B72F-0C85-D5F981BC7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014" y="1085088"/>
            <a:ext cx="4815842" cy="27089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A5F059-6B89-89F4-2C56-9681F58E8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480" y="4048129"/>
            <a:ext cx="4815841" cy="2708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24292C-E06A-9710-AFEF-3D8BD491E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6014" y="4012564"/>
            <a:ext cx="4815842" cy="270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577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E53EC-BF85-699A-223F-FF3C4858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72964-B1C1-933C-F651-6874DEA72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53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83B7C9-727F-212E-B48E-186D51714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272" y="521208"/>
            <a:ext cx="5169408" cy="29077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AF2DC-5B6F-0E06-F1A7-FDE1A00B9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752" y="521208"/>
            <a:ext cx="5254752" cy="2955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ED41D1B-9699-8C94-D904-DC24151AE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72" y="3718560"/>
            <a:ext cx="5169408" cy="2907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D6F2DD-0F7C-9E6D-0BE2-E803EB6C2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424" y="3718560"/>
            <a:ext cx="5169408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63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30B81-8F12-146A-6676-B967929BC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772CC-0577-EBCC-18DB-F373A4FE3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54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9ABCB-9A39-7579-47A6-A39A8129D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810" y="625338"/>
            <a:ext cx="4591900" cy="25829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ED253F-1FBE-711D-CCEC-66C1CBE6C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990" y="625338"/>
            <a:ext cx="4591900" cy="25829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0CBD8B-F42A-341B-333E-881F343EC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810" y="3649719"/>
            <a:ext cx="4591901" cy="25829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551979-646A-8D6A-93AC-82A014BED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990" y="3649719"/>
            <a:ext cx="4591900" cy="25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08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B1E0F-DF74-A2ED-4F97-5F4ABC2CE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4177C-83E4-2412-E5B8-9FC65C35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55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81E470-B47B-05D4-2CCC-88C487F6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1" y="626166"/>
            <a:ext cx="4399721" cy="2474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FE4337-723C-1B1C-A3D3-A50D5F819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79" y="626166"/>
            <a:ext cx="4399721" cy="24748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C3ED8A-083A-667C-7C06-35B3FB396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331" y="3756992"/>
            <a:ext cx="4399722" cy="24748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130303-98E9-0ABB-CBD5-F5FAE2D55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78" y="3881507"/>
            <a:ext cx="4399721" cy="247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098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F37B9-5A8F-8AC7-878E-F6A4053C7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22896-1403-E44C-E981-2E64E5702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56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B09329-C2FD-DDA6-36CC-94AD85FC9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296" y="685801"/>
            <a:ext cx="4488067" cy="25245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4D584B-AB88-5474-C4AF-AAD2C76CD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636760"/>
            <a:ext cx="4662435" cy="2622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253D7A-83B7-8EF7-88C2-7C627FC23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296" y="3733730"/>
            <a:ext cx="4662436" cy="2622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2A0FDD-416E-914F-C566-5D60A3002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3733730"/>
            <a:ext cx="4488068" cy="25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883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E944F-7F65-3975-CD2C-5A6D09F3A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B024-5435-C5C5-0EDE-0E59CAB2A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Topic Four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0AC6B-3DDA-54F3-1AF1-82CCCEE2A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Cart Page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7899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4F8E93-C9F1-7002-D153-0263368CC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1146" y="68263"/>
            <a:ext cx="3965670" cy="6721475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AC3C91D6-DA81-CCB6-E18F-475D6F09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58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942093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AF5F4-F44D-26F8-6C87-2F15EF15C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CE066-FAF8-2240-2FDF-E865DA47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59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82BCE4-232E-5FA2-C851-0371154427AC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HTML for Cart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754A3-D98F-97CF-061A-1635EC4FC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9" y="1286189"/>
            <a:ext cx="4511710" cy="25378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C811C-AB9D-2227-CC2A-688911E77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815" y="1286188"/>
            <a:ext cx="4511710" cy="2537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DF14E9-A793-C943-67BD-A3936B45F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9" y="4183638"/>
            <a:ext cx="4511710" cy="2537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B672EA-8FD3-995A-FC86-BEB2707347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15" y="4183638"/>
            <a:ext cx="4511710" cy="253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6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80E85-BF75-42FE-EF3A-7A13E82B6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67FA-7EC1-F9DB-A9B0-F525DAE77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Topic </a:t>
            </a:r>
            <a:r>
              <a:rPr lang="en-GB" spc="400" dirty="0">
                <a:latin typeface="+mn-lt"/>
              </a:rPr>
              <a:t>One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0C6307-D8FF-AE6F-FE5B-7C9A036142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Login/Signup Page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40014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F9F0D-688B-66A9-624F-096EE54CD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60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6C1FFF-893F-AC4E-EE07-8EBDF737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22" y="180870"/>
            <a:ext cx="4069582" cy="2289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CF8196-C34E-859A-7074-265241D30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400" y="136525"/>
            <a:ext cx="4069585" cy="22891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62A80C-F18D-1168-74E9-B31557267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84" y="2470010"/>
            <a:ext cx="4069582" cy="22891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CBE856-059D-AF08-8583-9F33751F7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400" y="2421653"/>
            <a:ext cx="4069582" cy="2289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26310-FFD1-A48F-F7E1-2336484F8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066" y="4662435"/>
            <a:ext cx="4069582" cy="228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85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3046E-4F25-9890-0941-038968591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D944D-C056-0E6C-A5B0-B6D5C44CE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61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22628-E353-248D-5356-E146A4E0C39E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CSS for Cart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8D9ABB-EC48-88FD-5E8D-31D91E6C5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2" y="1296237"/>
            <a:ext cx="4948254" cy="2783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85A7F9-3248-A525-DD60-09623AC8F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203" y="1296236"/>
            <a:ext cx="4948254" cy="27833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B4D58F-D225-8C92-8CE4-9FB4BFAE1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52" y="4079629"/>
            <a:ext cx="4948254" cy="27833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33B2A-1E4F-5DA1-38E1-1F2B0637D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203" y="4079629"/>
            <a:ext cx="4939326" cy="27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510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5CA1E-EE84-EDD7-5428-6204B875A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1D8DF-AC04-F590-E2D5-C83A6CA5C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62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AB2BF-8757-6818-CC14-A30D84BE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27" y="381838"/>
            <a:ext cx="5019710" cy="2823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A4CEF-EF80-2DA3-6820-090F704AB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734" y="381838"/>
            <a:ext cx="5019710" cy="28235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CCB8C9-CE90-C72F-7FD7-96C346560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527" y="3532763"/>
            <a:ext cx="5019710" cy="28235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A0A24C-AE60-D8BA-B4EA-82D5FE9FE9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734" y="3532763"/>
            <a:ext cx="5019710" cy="282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30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13B6A-5F50-60BB-DE8A-27EDF3FDF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63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FFFD22-2A03-DDD8-2A66-3EAD1ED75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156" y="836525"/>
            <a:ext cx="4608844" cy="2592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D0ECE-81E2-0575-5DFA-01466A18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956" y="836525"/>
            <a:ext cx="4608844" cy="2592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A3A231-943D-F1A5-322A-6B92A011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7154" y="3868616"/>
            <a:ext cx="4608846" cy="25924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5C9CCA-3B6A-702B-CFA3-9E81BF5D0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956" y="3868616"/>
            <a:ext cx="4608844" cy="259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496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19E8C-6825-CC65-0D75-19F7413F9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29C25-CE6B-2C44-0E0F-B40CF551C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64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BB589-08BF-7363-8490-B5CD92E4D22B}"/>
              </a:ext>
            </a:extLst>
          </p:cNvPr>
          <p:cNvSpPr txBox="1"/>
          <p:nvPr/>
        </p:nvSpPr>
        <p:spPr>
          <a:xfrm>
            <a:off x="3751384" y="269629"/>
            <a:ext cx="468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JS for Cart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B1D0AD-EDB3-66B4-21F9-9561B56E8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86" y="1366576"/>
            <a:ext cx="4471516" cy="2515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FC6DBB-2E93-CF4C-1E93-062EA1F29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568" y="1305343"/>
            <a:ext cx="4689232" cy="2637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CB44A5-DC23-77C5-619A-757139EB6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643" y="4073143"/>
            <a:ext cx="4471516" cy="2515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C8E60D-25A8-BC0C-5DE2-B532A6653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4568" y="4073143"/>
            <a:ext cx="4471519" cy="251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2643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3F548-6C0C-DF90-A30C-CA8EAB25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65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5E567-0D76-AC58-21E8-5BC72850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522514"/>
            <a:ext cx="4833257" cy="2718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7DB8E-A5C0-C4BD-162F-2BFDF24A1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3" y="522513"/>
            <a:ext cx="4833257" cy="2718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D94CEA-EF87-C12F-7C5B-3C67CCA77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743" y="3526971"/>
            <a:ext cx="4833257" cy="2718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26CC9D-DED8-45D2-74EA-0D8E4666C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542" y="3616780"/>
            <a:ext cx="4833257" cy="27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5807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CD753-5B6C-0412-B8BF-5B00EADF1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C5BA5-736F-8FE6-B8F1-A4385646D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66</a:t>
            </a:fld>
            <a:endParaRPr lang="en-GB" noProof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93A977-2619-953D-7F4D-1E7AC1911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727" y="591596"/>
            <a:ext cx="5044273" cy="28374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EEBFE-6337-2918-5DD4-4CCB8BEA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48" y="591596"/>
            <a:ext cx="5044274" cy="28374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FD3797-8A91-2649-BA3E-0253F16CC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264" y="3701508"/>
            <a:ext cx="5044274" cy="28374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66DFB6-02C4-6898-A984-96C71E94D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0848" y="3701508"/>
            <a:ext cx="5044273" cy="283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171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C69AB-375B-52BC-EE94-476A5336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67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40B3F8-6F35-DD15-F9A6-1AB6C9FB0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710293"/>
            <a:ext cx="4833257" cy="2718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CFCE09-2B91-CFC7-1B77-A967B7EE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543" y="710293"/>
            <a:ext cx="4833257" cy="27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51077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56F6B-2429-2567-DD71-337C48EB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F086-34CD-588D-FF29-4150156006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Topic five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477F5-5ACF-98AE-7109-70D2AE3B30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n-GB" sz="2000" dirty="0">
                <a:solidFill>
                  <a:schemeClr val="bg1"/>
                </a:solidFill>
              </a:rPr>
              <a:t>Checkout Page</a:t>
            </a:r>
          </a:p>
          <a:p>
            <a:pPr rt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468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5527-0F2D-4DEC-76E8-45F503976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56DC2C-5FC2-4D36-635A-D7F100CAE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50CC6-CEAF-D5D9-BC3B-1CC510E2E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69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85819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CEE58-CA36-5E91-53EC-C8A28F9D6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14C5A6-DCCC-3A98-0972-50B0A85F81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94" b="5148"/>
          <a:stretch/>
        </p:blipFill>
        <p:spPr>
          <a:xfrm>
            <a:off x="3421791" y="879645"/>
            <a:ext cx="5460304" cy="2762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FB1A09-1394-5F99-3D5F-9F9073FCD371}"/>
              </a:ext>
            </a:extLst>
          </p:cNvPr>
          <p:cNvSpPr txBox="1"/>
          <p:nvPr/>
        </p:nvSpPr>
        <p:spPr>
          <a:xfrm>
            <a:off x="4085863" y="162046"/>
            <a:ext cx="4132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Login/Signup Page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9B647D-E83A-7957-8FCE-7B07CBE6B2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20" b="4021"/>
          <a:stretch/>
        </p:blipFill>
        <p:spPr>
          <a:xfrm>
            <a:off x="3466616" y="3837007"/>
            <a:ext cx="5370653" cy="276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85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FB516-3A91-EE56-065B-7252DA28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F18F94-500A-90A8-F6DE-C9C66527E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AAD5B-C134-22DD-71DD-B6EFFB159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620979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07601-F50C-A31E-4212-13A98429C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2076A-8BD8-51C3-84ED-E24B509EC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71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1C733B-FB50-7483-842F-8C14715C5310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HTML for Checkout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37C70-66DC-648F-69E7-19F4D39ED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539" y="1215614"/>
            <a:ext cx="4456057" cy="25065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071178-6D6C-DFF0-B6E5-E0AFB1038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406" y="1215614"/>
            <a:ext cx="4666428" cy="26248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0416AE-B184-1017-4DC8-BC46BADBD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538" y="4032380"/>
            <a:ext cx="4456057" cy="25065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555B13-C925-A618-B5A4-DA9A62AC6C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404" y="4032380"/>
            <a:ext cx="4456057" cy="250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759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C7A6E-6E62-5FAC-8E7F-8AF0D41E9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72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482845-8A77-81E0-6959-1D5B19F68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60" y="473337"/>
            <a:ext cx="4819425" cy="2710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84A633-7CAA-EDDA-F793-BC5D40BF6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375" y="473337"/>
            <a:ext cx="4819425" cy="27109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BBAE59-02DD-24B2-5E16-50E1891A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459" y="3429000"/>
            <a:ext cx="4819426" cy="2710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02BC81-CFB1-046D-D316-A16C71C8F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375" y="3429000"/>
            <a:ext cx="4819425" cy="271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071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52D32D-4828-CA7F-07F9-AC9BFF697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73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19965-489E-E3E0-443C-36D222364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553" y="554691"/>
            <a:ext cx="5109882" cy="28743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92FEA4-7780-2B0E-0C54-F3BDFFBAB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983" y="554690"/>
            <a:ext cx="5109883" cy="287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660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6A5F0-C2E8-F5DD-A0A2-1A90E607E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250CB-6559-62B0-2F7A-C31829192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74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2F956-2808-D74F-9571-1C7DBD7A84EE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CSS for Checkout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16C5D-6A01-D60B-AF19-0B7896F4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35" y="1075762"/>
            <a:ext cx="5182795" cy="29153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DE0916-151C-58EC-0645-00B70D676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249" y="968187"/>
            <a:ext cx="5182795" cy="29153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FB906F-58B4-DF08-0E69-B325117CA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735" y="3958811"/>
            <a:ext cx="5182795" cy="2915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B47F8C8-DB48-3E3E-AD55-951AEA972A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589" y="3974944"/>
            <a:ext cx="5154114" cy="289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906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BC6C9-34B8-76C8-22BF-50E7D4AC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75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F26DF9-BF8F-8E71-6DB9-4A3CB22BE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642" y="344246"/>
            <a:ext cx="5443369" cy="3061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9FA973-74C7-5B5D-C80D-F5B7C6EE9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07" y="387275"/>
            <a:ext cx="5443369" cy="306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15BF65-40C0-CD48-72DD-90E89E1E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80" y="3659580"/>
            <a:ext cx="5443369" cy="30618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E15E20-DE58-EB23-784C-2438319A1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406" y="3642808"/>
            <a:ext cx="5443369" cy="30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457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60277-EB2D-B6EC-C6C8-4F404A62D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76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D7E79-1480-8E80-7643-D41ADE8F8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8" y="527124"/>
            <a:ext cx="4740537" cy="2666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CCB40E-E7DE-FDA4-EF6C-A0942BE4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346" y="527124"/>
            <a:ext cx="4740537" cy="26665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C294D5-D2DC-B65C-9B7C-5B30DE876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128" y="3664324"/>
            <a:ext cx="4740537" cy="26665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EF4B60-2FE8-AF8A-CD61-6AAEBCDA9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5345" y="3664324"/>
            <a:ext cx="4740537" cy="266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1755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FBCE3-589A-C25B-1F79-8E730CF35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77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CB109-C973-38E8-8876-4BE835B01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591671"/>
            <a:ext cx="4704677" cy="2646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02080-6E59-8365-E2C4-F41C35982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123" y="591670"/>
            <a:ext cx="4704677" cy="2646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0FF4CB-2BC9-39AB-8293-DC4FA3D28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9969"/>
            <a:ext cx="4704677" cy="26463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0813A7-3BE9-6161-3DF3-DBD934A1A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122" y="3709969"/>
            <a:ext cx="4704677" cy="264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778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F2AD5-6BBD-DE2D-D2F3-E4D80050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78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A13FE-D363-265C-59F2-B71F62B6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05" y="806823"/>
            <a:ext cx="4876799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2F8A0D-CF5E-816A-3793-C61735783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013" y="806823"/>
            <a:ext cx="48768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2F4568-073A-0A7C-8A01-6C177E6BD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697231"/>
            <a:ext cx="487679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71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C3CF5-5FA4-0FE5-BFF1-89D5160EB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BF1C-BBBB-4D4C-A3A8-F7594536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79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81F1C-4228-9B3F-972F-378F3E904F77}"/>
              </a:ext>
            </a:extLst>
          </p:cNvPr>
          <p:cNvSpPr txBox="1"/>
          <p:nvPr/>
        </p:nvSpPr>
        <p:spPr>
          <a:xfrm>
            <a:off x="3751384" y="269629"/>
            <a:ext cx="4689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JS for Checkout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8F7B5-CFBA-EDAD-1EC5-8881306C7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66" y="1075766"/>
            <a:ext cx="4991548" cy="2807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CE5FF6-DB33-E692-0FDA-A0B59A20E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83" y="1075766"/>
            <a:ext cx="4991549" cy="28077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10A6B4-856A-2ADD-9C15-AEDC35ED4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366" y="3913729"/>
            <a:ext cx="4991548" cy="28077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5E66C4-CE28-C166-C901-7C9077105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83" y="4004496"/>
            <a:ext cx="4991548" cy="28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7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3EC9F-1DAC-6203-F82E-A68E5A8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A4606B-D07B-A67E-2AB6-396E344D1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8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AC8CE7-7CA2-B124-5A43-764FBDF5B128}"/>
              </a:ext>
            </a:extLst>
          </p:cNvPr>
          <p:cNvSpPr txBox="1"/>
          <p:nvPr/>
        </p:nvSpPr>
        <p:spPr>
          <a:xfrm>
            <a:off x="3530278" y="170146"/>
            <a:ext cx="48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HTML for Signup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65038-7D12-9D15-205A-3CECB24E7E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95"/>
          <a:stretch/>
        </p:blipFill>
        <p:spPr>
          <a:xfrm>
            <a:off x="925975" y="925975"/>
            <a:ext cx="4629873" cy="24690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2FC2F4-D694-142F-559D-072E8A5238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889"/>
          <a:stretch/>
        </p:blipFill>
        <p:spPr>
          <a:xfrm>
            <a:off x="6096000" y="925975"/>
            <a:ext cx="4629874" cy="2503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0DAE09-2B8F-1E43-AC66-A381C12514A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195"/>
          <a:stretch/>
        </p:blipFill>
        <p:spPr>
          <a:xfrm>
            <a:off x="925975" y="3887326"/>
            <a:ext cx="4629874" cy="24690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9060A5-3AC5-662F-9700-F3F4B1D605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7363"/>
          <a:stretch/>
        </p:blipFill>
        <p:spPr>
          <a:xfrm>
            <a:off x="6096000" y="3887326"/>
            <a:ext cx="4803495" cy="250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914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7C072-C94E-14BE-455C-7577440B8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80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5EBD08-AFB2-77F7-0411-ED9F64E5A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03" y="505610"/>
            <a:ext cx="5443369" cy="30618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3286CD-4AA5-19AA-EDB3-9C699067C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194" y="505609"/>
            <a:ext cx="5443369" cy="3061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AA6061-96B2-A139-8494-FABD8E14F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702" y="3659580"/>
            <a:ext cx="5443369" cy="30618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937456-ABC4-E012-1251-FB2073526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5194" y="3659580"/>
            <a:ext cx="5443369" cy="306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77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AD6D19-96A9-60C7-BE2D-576385FD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81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D76EF-9976-0504-B06C-9FD7A09F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95" y="516367"/>
            <a:ext cx="5469666" cy="30766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96554-DFAA-F0B2-B366-BC9555C78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42" y="516367"/>
            <a:ext cx="5378824" cy="30255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D8811-16B0-C8F9-A711-CF205515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795" y="3781313"/>
            <a:ext cx="5469666" cy="30766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571CB3-6981-92BF-1625-ECBFDC740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842" y="3781313"/>
            <a:ext cx="5378825" cy="302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464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B2519-A51D-F74B-AC84-C5FAC8071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82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98DD5-CEAC-CAE6-C010-D53A257F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56" y="365125"/>
            <a:ext cx="5195944" cy="2922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650AB1-7DE7-009D-49C1-7AC3A73E5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2" y="365125"/>
            <a:ext cx="5195944" cy="2922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982AF-FA14-33A0-24E1-E965364FE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23" y="3429000"/>
            <a:ext cx="5195945" cy="2922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040E61-7232-B586-AFFB-917F5FB57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862" y="3429000"/>
            <a:ext cx="5195944" cy="292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6395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3AFB24-A4E0-4CB7-8968-FA7E283F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83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ED273-2E8C-27BA-44F2-96F54ACE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54" y="578224"/>
            <a:ext cx="5068046" cy="2850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45303-57F0-E40A-BA26-D97C28179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754" y="578224"/>
            <a:ext cx="5068046" cy="28507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CA5EA7-E27B-D484-0981-79C2BB472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78" y="3688136"/>
            <a:ext cx="5068046" cy="28507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8E89D-08ED-3D34-C479-83A3B37BE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5754" y="3688136"/>
            <a:ext cx="5068046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125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638ED-EF8E-BA51-28AD-B2B578EC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84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066A2A-B3F8-B6E1-8DA9-B9822132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936" y="609151"/>
            <a:ext cx="5013064" cy="28198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1BAAB8-8C69-9AB2-DD7A-D3D78671F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710" y="609151"/>
            <a:ext cx="5013064" cy="2819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F2F7F9-E493-3B0E-6114-3277AD731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268" y="3636085"/>
            <a:ext cx="5013065" cy="28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674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4145B-49A9-43E8-7EC6-2E853CB40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DDDB-EDA3-CDBD-74AE-8642DF9379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cap="all" spc="400" dirty="0">
                <a:solidFill>
                  <a:schemeClr val="bg1"/>
                </a:solidFill>
                <a:latin typeface="+mn-lt"/>
              </a:rPr>
              <a:t>Topic six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5ED5F-1321-7EE0-66EF-8AB64A492A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5013"/>
            <a:ext cx="9144000" cy="1325880"/>
          </a:xfrm>
        </p:spPr>
        <p:txBody>
          <a:bodyPr rtlCol="0"/>
          <a:lstStyle/>
          <a:p>
            <a:pPr rtl="0"/>
            <a:endParaRPr lang="en-GB" sz="2000" dirty="0">
              <a:solidFill>
                <a:schemeClr val="bg1"/>
              </a:solidFill>
            </a:endParaRPr>
          </a:p>
          <a:p>
            <a:pPr rtl="0"/>
            <a:r>
              <a:rPr lang="en-GB" dirty="0"/>
              <a:t>About us – Contact us – Customer Care</a:t>
            </a:r>
          </a:p>
        </p:txBody>
      </p:sp>
    </p:spTree>
    <p:extLst>
      <p:ext uri="{BB962C8B-B14F-4D97-AF65-F5344CB8AC3E}">
        <p14:creationId xmlns:p14="http://schemas.microsoft.com/office/powerpoint/2010/main" val="18548557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AD0A-33A1-216B-D5E2-CE9A46B6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D1EA0-96C6-3750-5F71-5C67DCEA5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04389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C382A8-E38E-59B7-3DE8-7154D9FF4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86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952873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23A48-51E1-9D74-89EE-2708E43BD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B90D9-AC62-FBD6-7FC9-9A4881FF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87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921643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FB5C6-251D-F08A-5F13-53270B648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70E9AE-811B-8A69-96C8-397B24804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448D-CAF3-379C-FC3F-3B6CAD075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88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036444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08C64-E3D4-C0B9-9040-761140A9F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C9D5D-9B79-3360-5C3E-A4B1B77DA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9BEC19-F242-A02C-2BA4-A3E6C52E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89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16025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8A280-D819-C0E8-6E9B-B87974236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DE716A5-3B31-6D9D-84C3-9193338E6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D8DA9DAA-006C-4F4B-980E-E3DF019B24E2}" type="slidenum">
              <a:rPr lang="en-GB" b="1" cap="all" spc="100" smtClean="0">
                <a:solidFill>
                  <a:schemeClr val="accent2"/>
                </a:solidFill>
              </a:rPr>
              <a:t>9</a:t>
            </a:fld>
            <a:endParaRPr lang="en-GB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3EC7D2-D5F1-7643-DECF-07148818E0E9}"/>
              </a:ext>
            </a:extLst>
          </p:cNvPr>
          <p:cNvSpPr txBox="1"/>
          <p:nvPr/>
        </p:nvSpPr>
        <p:spPr>
          <a:xfrm>
            <a:off x="3530278" y="170146"/>
            <a:ext cx="4803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HTML for Login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71103C-2BB8-2FBF-9EB9-13505B0058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383"/>
          <a:stretch/>
        </p:blipFill>
        <p:spPr>
          <a:xfrm>
            <a:off x="844951" y="883521"/>
            <a:ext cx="5251049" cy="273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491EFB-0F2B-208D-C09E-C2C6F59DF3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414"/>
          <a:stretch/>
        </p:blipFill>
        <p:spPr>
          <a:xfrm>
            <a:off x="6223216" y="883521"/>
            <a:ext cx="5944018" cy="27356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014D37-EF96-5202-C62B-F0DA537D90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7366"/>
          <a:stretch/>
        </p:blipFill>
        <p:spPr>
          <a:xfrm>
            <a:off x="3470475" y="3809299"/>
            <a:ext cx="5447818" cy="28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963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8A741D-FFA1-7015-4503-ED778B000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634" r="6589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4FD65A4-A4E3-42F9-8896-7E9FCB4A0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90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698118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EDF743-7880-0A84-11B7-02FB96A56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5825" r="16619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971D9C7-9390-4E04-A4B9-797578650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91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092376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611FE9-168E-4D11-94C6-4A562F899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F587FE-EB25-56A8-B9D8-3AFA4574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92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2460231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C67E3A-C008-B262-2E35-1696C1DD3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8A7E69FB-D8B2-6EA3-653B-404F56FE2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93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259515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1FEB6E-7F0E-1B7F-2E0D-0F6F25B65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6639" r="1158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E6D10219-F305-347F-80DF-C51719BC5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94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230878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862A06-6EB6-C0A5-678F-471238093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555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2CB0F01F-89C5-A70E-A933-6A306477F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95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598018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5F74C8-A9EE-2EC8-613A-D11EC1AA1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511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188697C4-7D5A-5C12-05F2-98FCB8772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fld id="{D8DA9DAA-006C-4F4B-980E-E3DF019B24E2}" type="slidenum">
              <a:rPr lang="en-GB" noProof="0" smtClean="0"/>
              <a:pPr rtl="0">
                <a:spcAft>
                  <a:spcPts val="600"/>
                </a:spcAft>
              </a:pPr>
              <a:t>96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966044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9C875-5BC7-0B08-2E59-22342F3D8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71434-736B-34A6-5F8D-D745CF20D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97</a:t>
            </a:fld>
            <a:endParaRPr lang="en-GB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9BB03F-E37E-B4D1-2204-5A6F53C7065D}"/>
              </a:ext>
            </a:extLst>
          </p:cNvPr>
          <p:cNvSpPr txBox="1"/>
          <p:nvPr/>
        </p:nvSpPr>
        <p:spPr>
          <a:xfrm>
            <a:off x="1289539" y="246183"/>
            <a:ext cx="9612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HTML for About 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8178B-1F8F-855D-9D45-C5A2E863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856" y="1108037"/>
            <a:ext cx="5068046" cy="28507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CFAAEB-A145-113C-2A6B-D984741BF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560" y="1150731"/>
            <a:ext cx="4916245" cy="27653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F3DB17-30CC-CE38-CD57-7001F99BD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856" y="4007224"/>
            <a:ext cx="5068046" cy="28507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38CA19-9222-291C-FE6B-C6537151A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6560" y="4007224"/>
            <a:ext cx="5068046" cy="285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10282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5CA1-348D-13C0-0C38-CBB3BBFE7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98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18CA0-DE19-C0CB-3B92-F5AFEE052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29" y="524435"/>
            <a:ext cx="5163671" cy="29045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52FFD-4D78-A49A-CE9C-11C7BED2C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38" y="524435"/>
            <a:ext cx="5163671" cy="2904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2825C8-F187-D3C2-F020-F98824C44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29" y="3634347"/>
            <a:ext cx="5163671" cy="29045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CAB6E5-A077-8E40-4833-64D2AC423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437" y="3634347"/>
            <a:ext cx="5163671" cy="290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074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A155-8AB2-014C-217F-C55205EF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en-GB" noProof="0" smtClean="0"/>
              <a:t>99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893E6-F21F-8D23-0404-9A92E3009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922" y="978946"/>
            <a:ext cx="7777779" cy="43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1126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6_TF89338750_Win32" id="{41E8F413-9A18-4BDF-B28A-7CD5BF285DD4}" vid="{F5763C4E-78C1-4EFB-B9F5-2F4B07C76D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{F83F63F3-365D-4959-8816-8FAF6F3A1440}tf89338750_win32</Template>
  <TotalTime>1327</TotalTime>
  <Words>1102</Words>
  <Application>Microsoft Office PowerPoint</Application>
  <PresentationFormat>Widescreen</PresentationFormat>
  <Paragraphs>279</Paragraphs>
  <Slides>133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8" baseType="lpstr">
      <vt:lpstr>Arial</vt:lpstr>
      <vt:lpstr>Calibri</vt:lpstr>
      <vt:lpstr>DeepSeek-CJK-patch</vt:lpstr>
      <vt:lpstr>Univers</vt:lpstr>
      <vt:lpstr>GradientUnivers</vt:lpstr>
      <vt:lpstr>Internet Programming Project</vt:lpstr>
      <vt:lpstr>Introduction</vt:lpstr>
      <vt:lpstr>Objectives</vt:lpstr>
      <vt:lpstr>Scope</vt:lpstr>
      <vt:lpstr>Stakeholders Involved and Their Roles in the E-Commerce Project</vt:lpstr>
      <vt:lpstr>Topic 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two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Three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Four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five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six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seven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Topic Eight</vt:lpstr>
      <vt:lpstr>PowerPoint Presentation</vt:lpstr>
      <vt:lpstr>Topic Nine</vt:lpstr>
      <vt:lpstr>PowerPoint Presentation</vt:lpstr>
      <vt:lpstr>PowerPoint Presentation</vt:lpstr>
      <vt:lpstr>PowerPoint Presentation</vt:lpstr>
      <vt:lpstr>Topic Ten</vt:lpstr>
      <vt:lpstr>PowerPoint Presentation</vt:lpstr>
      <vt:lpstr>PowerPoint Presentation</vt:lpstr>
      <vt:lpstr>PowerPoint Presentation</vt:lpstr>
      <vt:lpstr>PowerPoint Presentation</vt:lpstr>
      <vt:lpstr>Functional &amp; Technical Requirements</vt:lpstr>
      <vt:lpstr>Functional Requirements</vt:lpstr>
      <vt:lpstr>Technical Requirements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Omar Khaled Essam Mohamed Ramadan 21P0178</dc:creator>
  <cp:lastModifiedBy>Tsneam Ahmed Eliwa Zky Mohamed Ghoname 21P0284</cp:lastModifiedBy>
  <cp:revision>20</cp:revision>
  <dcterms:created xsi:type="dcterms:W3CDTF">2025-05-09T01:46:03Z</dcterms:created>
  <dcterms:modified xsi:type="dcterms:W3CDTF">2025-05-10T00:24:15Z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